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896" r:id="rId1"/>
  </p:sldMasterIdLst>
  <p:notesMasterIdLst>
    <p:notesMasterId r:id="rId28"/>
  </p:notesMasterIdLst>
  <p:handoutMasterIdLst>
    <p:handoutMasterId r:id="rId29"/>
  </p:handoutMasterIdLst>
  <p:sldIdLst>
    <p:sldId id="256" r:id="rId2"/>
    <p:sldId id="305" r:id="rId3"/>
    <p:sldId id="258" r:id="rId4"/>
    <p:sldId id="269" r:id="rId5"/>
    <p:sldId id="261" r:id="rId6"/>
    <p:sldId id="290" r:id="rId7"/>
    <p:sldId id="291" r:id="rId8"/>
    <p:sldId id="274" r:id="rId9"/>
    <p:sldId id="292" r:id="rId10"/>
    <p:sldId id="276" r:id="rId11"/>
    <p:sldId id="293" r:id="rId12"/>
    <p:sldId id="294" r:id="rId13"/>
    <p:sldId id="295" r:id="rId14"/>
    <p:sldId id="280" r:id="rId15"/>
    <p:sldId id="281" r:id="rId16"/>
    <p:sldId id="282" r:id="rId17"/>
    <p:sldId id="283" r:id="rId18"/>
    <p:sldId id="296" r:id="rId19"/>
    <p:sldId id="297" r:id="rId20"/>
    <p:sldId id="298" r:id="rId21"/>
    <p:sldId id="299" r:id="rId22"/>
    <p:sldId id="300" r:id="rId23"/>
    <p:sldId id="301" r:id="rId24"/>
    <p:sldId id="303" r:id="rId25"/>
    <p:sldId id="304" r:id="rId26"/>
    <p:sldId id="306" r:id="rId27"/>
  </p:sldIdLst>
  <p:sldSz cx="9144000" cy="6858000" type="screen4x3"/>
  <p:notesSz cx="9296400" cy="7010400"/>
  <p:custDataLst>
    <p:tags r:id="rId30"/>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5" autoAdjust="0"/>
    <p:restoredTop sz="72877" autoAdjust="0"/>
  </p:normalViewPr>
  <p:slideViewPr>
    <p:cSldViewPr>
      <p:cViewPr varScale="1">
        <p:scale>
          <a:sx n="65" d="100"/>
          <a:sy n="65" d="100"/>
        </p:scale>
        <p:origin x="-566" y="-82"/>
      </p:cViewPr>
      <p:guideLst>
        <p:guide orient="horz" pos="2160"/>
        <p:guide pos="2880"/>
      </p:guideLst>
    </p:cSldViewPr>
  </p:slideViewPr>
  <p:outlineViewPr>
    <p:cViewPr>
      <p:scale>
        <a:sx n="33" d="100"/>
        <a:sy n="33" d="100"/>
      </p:scale>
      <p:origin x="24" y="12360"/>
    </p:cViewPr>
  </p:outlineViewPr>
  <p:notesTextViewPr>
    <p:cViewPr>
      <p:scale>
        <a:sx n="100" d="100"/>
        <a:sy n="100" d="100"/>
      </p:scale>
      <p:origin x="0" y="0"/>
    </p:cViewPr>
  </p:notesTextViewPr>
  <p:sorterViewPr>
    <p:cViewPr>
      <p:scale>
        <a:sx n="100" d="100"/>
        <a:sy n="100" d="100"/>
      </p:scale>
      <p:origin x="0" y="5718"/>
    </p:cViewPr>
  </p:sorterViewPr>
  <p:notesViewPr>
    <p:cSldViewPr>
      <p:cViewPr varScale="1">
        <p:scale>
          <a:sx n="76" d="100"/>
          <a:sy n="76" d="100"/>
        </p:scale>
        <p:origin x="-834"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5265738" y="0"/>
            <a:ext cx="4029075" cy="350838"/>
          </a:xfrm>
          <a:prstGeom prst="rect">
            <a:avLst/>
          </a:prstGeom>
        </p:spPr>
        <p:txBody>
          <a:bodyPr vert="horz" lIns="93177" tIns="46589" rIns="93177" bIns="46589" rtlCol="0"/>
          <a:lstStyle>
            <a:lvl1pPr algn="r" fontAlgn="auto">
              <a:spcBef>
                <a:spcPts val="0"/>
              </a:spcBef>
              <a:spcAft>
                <a:spcPts val="0"/>
              </a:spcAft>
              <a:defRPr sz="1000">
                <a:latin typeface="Arial" pitchFamily="34" charset="0"/>
                <a:cs typeface="Arial" pitchFamily="34" charset="0"/>
              </a:defRPr>
            </a:lvl1pPr>
          </a:lstStyle>
          <a:p>
            <a:pPr>
              <a:defRPr/>
            </a:pPr>
            <a:fld id="{A7C2FDAB-ED80-475B-89CB-C1A94CBC5A79}" type="datetimeFigureOut">
              <a:rPr lang="en-US"/>
              <a:pPr>
                <a:defRPr/>
              </a:pPr>
              <a:t>7/12/2017</a:t>
            </a:fld>
            <a:endParaRPr lang="en-US" dirty="0"/>
          </a:p>
        </p:txBody>
      </p:sp>
      <p:sp>
        <p:nvSpPr>
          <p:cNvPr id="4" name="Footer Placeholder 3"/>
          <p:cNvSpPr>
            <a:spLocks noGrp="1"/>
          </p:cNvSpPr>
          <p:nvPr>
            <p:ph type="ftr" sz="quarter" idx="2"/>
          </p:nvPr>
        </p:nvSpPr>
        <p:spPr>
          <a:xfrm>
            <a:off x="0" y="6657975"/>
            <a:ext cx="4029075" cy="350838"/>
          </a:xfrm>
          <a:prstGeom prst="rect">
            <a:avLst/>
          </a:prstGeom>
        </p:spPr>
        <p:txBody>
          <a:bodyPr vert="horz" lIns="93177" tIns="46589" rIns="93177" bIns="46589" rtlCol="0" anchor="b"/>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wrap="square" lIns="93177" tIns="46589" rIns="93177" bIns="46589" numCol="1" anchor="b" anchorCtr="0" compatLnSpc="1">
            <a:prstTxWarp prst="textNoShape">
              <a:avLst/>
            </a:prstTxWarp>
          </a:bodyPr>
          <a:lstStyle>
            <a:lvl1pPr algn="r">
              <a:defRPr sz="1000">
                <a:cs typeface="Arial" panose="020B0604020202020204" pitchFamily="34" charset="0"/>
              </a:defRPr>
            </a:lvl1pPr>
          </a:lstStyle>
          <a:p>
            <a:fld id="{637A4DA6-4A66-4562-BD98-6B4BCC3E561A}" type="slidenum">
              <a:rPr lang="en-US" altLang="en-US"/>
              <a:pPr/>
              <a:t>‹#›</a:t>
            </a:fld>
            <a:endParaRPr lang="en-US" altLang="en-US"/>
          </a:p>
        </p:txBody>
      </p:sp>
    </p:spTree>
    <p:extLst>
      <p:ext uri="{BB962C8B-B14F-4D97-AF65-F5344CB8AC3E}">
        <p14:creationId xmlns:p14="http://schemas.microsoft.com/office/powerpoint/2010/main" val="220965040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3177" tIns="46589" rIns="93177" bIns="46589" rtlCol="0"/>
          <a:lstStyle>
            <a:lvl1pPr algn="r" fontAlgn="auto">
              <a:spcBef>
                <a:spcPts val="0"/>
              </a:spcBef>
              <a:spcAft>
                <a:spcPts val="0"/>
              </a:spcAft>
              <a:defRPr sz="1000">
                <a:latin typeface="Arial" pitchFamily="34" charset="0"/>
                <a:cs typeface="Arial" pitchFamily="34" charset="0"/>
              </a:defRPr>
            </a:lvl1pPr>
          </a:lstStyle>
          <a:p>
            <a:pPr>
              <a:defRPr/>
            </a:pPr>
            <a:fld id="{C0741ACF-21EF-43DB-B470-F162E5A23F37}" type="datetimeFigureOut">
              <a:rPr lang="en-US"/>
              <a:pPr>
                <a:defRPr/>
              </a:pPr>
              <a:t>7/12/2017</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930275" y="3330575"/>
            <a:ext cx="7435850" cy="3154363"/>
          </a:xfrm>
          <a:prstGeom prst="rect">
            <a:avLst/>
          </a:prstGeom>
        </p:spPr>
        <p:txBody>
          <a:bodyPr vert="horz" lIns="93177" tIns="46589" rIns="93177" bIns="46589"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6657975"/>
            <a:ext cx="4029075" cy="350838"/>
          </a:xfrm>
          <a:prstGeom prst="rect">
            <a:avLst/>
          </a:prstGeom>
        </p:spPr>
        <p:txBody>
          <a:bodyPr vert="horz" lIns="93177" tIns="46589" rIns="93177" bIns="46589" rtlCol="0" anchor="b"/>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5265738" y="6657975"/>
            <a:ext cx="4029075" cy="350838"/>
          </a:xfrm>
          <a:prstGeom prst="rect">
            <a:avLst/>
          </a:prstGeom>
        </p:spPr>
        <p:txBody>
          <a:bodyPr vert="horz" wrap="square" lIns="93177" tIns="46589" rIns="93177" bIns="46589" numCol="1" anchor="b" anchorCtr="0" compatLnSpc="1">
            <a:prstTxWarp prst="textNoShape">
              <a:avLst/>
            </a:prstTxWarp>
          </a:bodyPr>
          <a:lstStyle>
            <a:lvl1pPr algn="r">
              <a:defRPr sz="1000">
                <a:cs typeface="Arial" panose="020B0604020202020204" pitchFamily="34" charset="0"/>
              </a:defRPr>
            </a:lvl1pPr>
          </a:lstStyle>
          <a:p>
            <a:fld id="{A99A52BF-70D5-487C-978F-8B0433AB2A33}" type="slidenum">
              <a:rPr lang="en-US" altLang="en-US"/>
              <a:pPr/>
              <a:t>‹#›</a:t>
            </a:fld>
            <a:endParaRPr lang="en-US" altLang="en-US"/>
          </a:p>
        </p:txBody>
      </p:sp>
    </p:spTree>
    <p:extLst>
      <p:ext uri="{BB962C8B-B14F-4D97-AF65-F5344CB8AC3E}">
        <p14:creationId xmlns:p14="http://schemas.microsoft.com/office/powerpoint/2010/main" val="295138205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Welcome to Networking and Health Information Exchange, ISO Open Systems Interconnection (ISO).  This is lecture </a:t>
            </a:r>
            <a:r>
              <a:rPr lang="en-US" altLang="en-US" b="1" dirty="0" smtClean="0"/>
              <a:t>b</a:t>
            </a:r>
            <a:r>
              <a:rPr lang="en-US" altLang="en-US" b="0" dirty="0" smtClean="0"/>
              <a:t>.</a:t>
            </a:r>
            <a:endParaRPr lang="en-US" altLang="en-US" b="1" dirty="0" smtClean="0"/>
          </a:p>
        </p:txBody>
      </p:sp>
      <p:sp>
        <p:nvSpPr>
          <p:cNvPr id="3994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3994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6D373B4-C046-4C09-BFCB-0C634D4338EE}" type="slidenum">
              <a:rPr lang="en-US" altLang="en-US"/>
              <a:pPr eaLnBrk="1" hangingPunct="1"/>
              <a:t>1</a:t>
            </a:fld>
            <a:endParaRPr lang="en-US" altLang="en-US"/>
          </a:p>
        </p:txBody>
      </p:sp>
    </p:spTree>
    <p:extLst>
      <p:ext uri="{BB962C8B-B14F-4D97-AF65-F5344CB8AC3E}">
        <p14:creationId xmlns:p14="http://schemas.microsoft.com/office/powerpoint/2010/main" val="3394842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We can then take those subnets and use them for different buildings. For example, if we get a virus on a computer with an IP address of 172.16.32.10 we immediately know it is on a PC in building B. We could also “cut off” that subnet from the rest of the network therefore isolating the virus to just that subnet instead of allowing it to spread to the entire network.</a:t>
            </a:r>
          </a:p>
          <a:p>
            <a:endParaRPr lang="en-US" altLang="en-US" dirty="0" smtClean="0"/>
          </a:p>
        </p:txBody>
      </p:sp>
      <p:sp>
        <p:nvSpPr>
          <p:cNvPr id="5018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BE152C-AC68-4B20-88BA-E61B9F15AA19}" type="slidenum">
              <a:rPr lang="en-US" altLang="en-US"/>
              <a:pPr eaLnBrk="1" hangingPunct="1"/>
              <a:t>10</a:t>
            </a:fld>
            <a:endParaRPr lang="en-US" altLang="en-US"/>
          </a:p>
        </p:txBody>
      </p:sp>
    </p:spTree>
    <p:extLst>
      <p:ext uri="{BB962C8B-B14F-4D97-AF65-F5344CB8AC3E}">
        <p14:creationId xmlns:p14="http://schemas.microsoft.com/office/powerpoint/2010/main" val="2443419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Routers operate at the Network layer of the OSI Model.  Routers are multiport connectivity devices that connect different networks (LANs, WANs, different transmission speeds, media, and protocols) to each other. They move packets from one network to another (route packets).</a:t>
            </a:r>
          </a:p>
          <a:p>
            <a:endParaRPr lang="en-US" altLang="en-US" dirty="0" smtClean="0"/>
          </a:p>
        </p:txBody>
      </p:sp>
      <p:sp>
        <p:nvSpPr>
          <p:cNvPr id="5120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512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FE2A65-1D70-4A6D-A78D-DE53A74A959F}" type="slidenum">
              <a:rPr lang="en-US" altLang="en-US"/>
              <a:pPr eaLnBrk="1" hangingPunct="1"/>
              <a:t>11</a:t>
            </a:fld>
            <a:endParaRPr lang="en-US" altLang="en-US"/>
          </a:p>
        </p:txBody>
      </p:sp>
    </p:spTree>
    <p:extLst>
      <p:ext uri="{BB962C8B-B14F-4D97-AF65-F5344CB8AC3E}">
        <p14:creationId xmlns:p14="http://schemas.microsoft.com/office/powerpoint/2010/main" val="707419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Routers choose the best route for a packet to take to arrive at its destination.  There are two ways that the router knows what the best path is: static routing and dynamic routing.  </a:t>
            </a:r>
          </a:p>
          <a:p>
            <a:r>
              <a:rPr lang="en-US" altLang="en-US" smtClean="0"/>
              <a:t> </a:t>
            </a:r>
          </a:p>
          <a:p>
            <a:r>
              <a:rPr lang="en-US" altLang="en-US" smtClean="0"/>
              <a:t>In static routing a network administrator programs a router to use a specified path to move data between two nodes. </a:t>
            </a:r>
          </a:p>
          <a:p>
            <a:r>
              <a:rPr lang="en-US" altLang="en-US" smtClean="0"/>
              <a:t> </a:t>
            </a:r>
          </a:p>
          <a:p>
            <a:r>
              <a:rPr lang="en-US" altLang="en-US" smtClean="0"/>
              <a:t>In dynamic routing routers automatically calculate the best path between nodes and accumulate this information in a routing table.  Routers share information about the routes with each other.  A router will look at the destination IP address of a packet, calculate what network it is located on and based on the information in the routing table about that network, forward the packet to its next hop.</a:t>
            </a:r>
          </a:p>
          <a:p>
            <a:r>
              <a:rPr lang="en-US" altLang="en-US" smtClean="0"/>
              <a:t> </a:t>
            </a:r>
          </a:p>
          <a:p>
            <a:r>
              <a:rPr lang="en-US" altLang="en-US" smtClean="0"/>
              <a:t>A hop is a term used to describe the movement of data from one router to another.  For example if a packet travels across 3 routers from its source to its destination it is said to have taken 3 hops.</a:t>
            </a:r>
          </a:p>
          <a:p>
            <a:r>
              <a:rPr lang="en-US" altLang="en-US" smtClean="0"/>
              <a:t> </a:t>
            </a:r>
          </a:p>
          <a:p>
            <a:r>
              <a:rPr lang="en-US" altLang="en-US" smtClean="0"/>
              <a:t>As a packet crosses across a router the Time to Live (TTL) field in the IP packet is decreased by 1.  When the TTL reaches 0 that router will discard the packet and send a message to the sender to let it know that the packet was undeliverable. </a:t>
            </a:r>
          </a:p>
        </p:txBody>
      </p:sp>
      <p:sp>
        <p:nvSpPr>
          <p:cNvPr id="5222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5222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56D87E7-474A-4B0B-9D30-249CA2B4F49F}" type="slidenum">
              <a:rPr lang="en-US" altLang="en-US"/>
              <a:pPr eaLnBrk="1" hangingPunct="1"/>
              <a:t>12</a:t>
            </a:fld>
            <a:endParaRPr lang="en-US" altLang="en-US"/>
          </a:p>
        </p:txBody>
      </p:sp>
    </p:spTree>
    <p:extLst>
      <p:ext uri="{BB962C8B-B14F-4D97-AF65-F5344CB8AC3E}">
        <p14:creationId xmlns:p14="http://schemas.microsoft.com/office/powerpoint/2010/main" val="3353130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Internet Control Message Protocol (ICMP) is another protocol that operates at the Network layer of the OSI model.  Even though IP is an unreliable protocol it does allow some messages to be sent back to the sender, in case there is an error in delivery.  Some common ICMP messages are Unreachable destination or service, Time exceeded, Route redirection and Source quench.  ICMP is also used with the PING and TRACERT (or TRACEROUTE) utilities.  </a:t>
            </a:r>
          </a:p>
          <a:p>
            <a:endParaRPr lang="en-US" altLang="en-US" smtClean="0"/>
          </a:p>
        </p:txBody>
      </p:sp>
      <p:sp>
        <p:nvSpPr>
          <p:cNvPr id="5325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5325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1F362A-95F1-4266-8885-A6FC145A0C95}" type="slidenum">
              <a:rPr lang="en-US" altLang="en-US"/>
              <a:pPr eaLnBrk="1" hangingPunct="1"/>
              <a:t>13</a:t>
            </a:fld>
            <a:endParaRPr lang="en-US" altLang="en-US"/>
          </a:p>
        </p:txBody>
      </p:sp>
    </p:spTree>
    <p:extLst>
      <p:ext uri="{BB962C8B-B14F-4D97-AF65-F5344CB8AC3E}">
        <p14:creationId xmlns:p14="http://schemas.microsoft.com/office/powerpoint/2010/main" val="1159880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Ping</a:t>
            </a:r>
            <a:r>
              <a:rPr lang="en-US" altLang="en-US" dirty="0" smtClean="0"/>
              <a:t> </a:t>
            </a:r>
            <a:r>
              <a:rPr lang="en-US" altLang="en-US" dirty="0" smtClean="0"/>
              <a:t>is used to test if a particular host is reachable on a network and to measure the round trip time for packets sent from the local host to a destination computer.  Ping uses ICMP Echo Request and Echo Reply packets. You can ping a device’s IP address or its host name.  </a:t>
            </a:r>
          </a:p>
          <a:p>
            <a:endParaRPr lang="en-US" altLang="en-US" dirty="0" smtClean="0"/>
          </a:p>
        </p:txBody>
      </p:sp>
      <p:sp>
        <p:nvSpPr>
          <p:cNvPr id="5427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5427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3F13D7-063F-4223-9307-E6CE03B62E98}" type="slidenum">
              <a:rPr lang="en-US" altLang="en-US"/>
              <a:pPr eaLnBrk="1" hangingPunct="1"/>
              <a:t>14</a:t>
            </a:fld>
            <a:endParaRPr lang="en-US" altLang="en-US"/>
          </a:p>
        </p:txBody>
      </p:sp>
    </p:spTree>
    <p:extLst>
      <p:ext uri="{BB962C8B-B14F-4D97-AF65-F5344CB8AC3E}">
        <p14:creationId xmlns:p14="http://schemas.microsoft.com/office/powerpoint/2010/main" val="953453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r>
              <a:rPr lang="en-US" altLang="en-US" dirty="0" err="1" smtClean="0"/>
              <a:t>Tracert</a:t>
            </a:r>
            <a:r>
              <a:rPr lang="en-US" altLang="en-US" dirty="0" smtClean="0"/>
              <a:t> </a:t>
            </a:r>
            <a:r>
              <a:rPr lang="en-US" altLang="en-US" dirty="0" smtClean="0"/>
              <a:t>or Traceroute is a utility that is used to trace the route that a packet takes from source to destination.  The destination can be referenced by its IP address or name.  The output from the command shows the IP address and sometimes the host name of the routers that are traversed as the packet is sent from one device to the other.  </a:t>
            </a:r>
          </a:p>
          <a:p>
            <a:endParaRPr lang="en-US" altLang="en-US" dirty="0" smtClean="0"/>
          </a:p>
        </p:txBody>
      </p:sp>
      <p:sp>
        <p:nvSpPr>
          <p:cNvPr id="5530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553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57A774-10AE-4E10-9405-8CB20E1D98FA}" type="slidenum">
              <a:rPr lang="en-US" altLang="en-US"/>
              <a:pPr eaLnBrk="1" hangingPunct="1"/>
              <a:t>15</a:t>
            </a:fld>
            <a:endParaRPr lang="en-US" altLang="en-US"/>
          </a:p>
        </p:txBody>
      </p:sp>
    </p:spTree>
    <p:extLst>
      <p:ext uri="{BB962C8B-B14F-4D97-AF65-F5344CB8AC3E}">
        <p14:creationId xmlns:p14="http://schemas.microsoft.com/office/powerpoint/2010/main" val="2485587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a:t>
            </a:r>
            <a:r>
              <a:rPr lang="en-US" altLang="en-US" dirty="0" smtClean="0"/>
              <a:t>Data Link layer moves frames through the network using physical addresses.  The Data Link layer is the layer where the software and hardware come together.  The layer contains two sublayers, the Logical Link Control (LLC) and the Media Access Control (MAC). The LLC sublayer interacts with the Network layer and identifies what network layer protocol is being used.  This information allows different network layer protocols to use the same network interface and media. The MAC sublayer interacts with the Physical layer.  It provides data link layer addressing.  </a:t>
            </a:r>
          </a:p>
          <a:p>
            <a:endParaRPr lang="en-US" altLang="en-US" dirty="0" smtClean="0"/>
          </a:p>
        </p:txBody>
      </p:sp>
      <p:sp>
        <p:nvSpPr>
          <p:cNvPr id="5632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5632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1BF5E1-6275-4CC8-9CD3-5F9142267F8F}" type="slidenum">
              <a:rPr lang="en-US" altLang="en-US"/>
              <a:pPr eaLnBrk="1" hangingPunct="1"/>
              <a:t>16</a:t>
            </a:fld>
            <a:endParaRPr lang="en-US" altLang="en-US"/>
          </a:p>
        </p:txBody>
      </p:sp>
    </p:spTree>
    <p:extLst>
      <p:ext uri="{BB962C8B-B14F-4D97-AF65-F5344CB8AC3E}">
        <p14:creationId xmlns:p14="http://schemas.microsoft.com/office/powerpoint/2010/main" val="2075587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 MAC address is a unique address assigned to most network interface cards (NICs) by the manufacturer for identification.  This is also known as the physical address.  MAC addresses are in hexadecimal format.  It contains 48 bits or 12 hex digits. The 1</a:t>
            </a:r>
            <a:r>
              <a:rPr lang="en-US" altLang="en-US" baseline="30000" dirty="0" smtClean="0"/>
              <a:t>st</a:t>
            </a:r>
            <a:r>
              <a:rPr lang="en-US" altLang="en-US" dirty="0" smtClean="0"/>
              <a:t> 24 bits or 6 hex digits are called the organizational unique identifier (OUI).  Each vendor that produces NICs is assigned their OUIs by the Institute of Electrical and Electronics Engineers</a:t>
            </a:r>
            <a:r>
              <a:rPr lang="en-US" altLang="en-US" i="1" dirty="0" smtClean="0"/>
              <a:t> </a:t>
            </a:r>
            <a:r>
              <a:rPr lang="en-US" altLang="en-US" dirty="0" smtClean="0"/>
              <a:t>(IEEE). The remaining bits are unique for each OUI and are assigned by the vendor. </a:t>
            </a:r>
          </a:p>
          <a:p>
            <a:endParaRPr lang="en-US" altLang="en-US" dirty="0" smtClean="0"/>
          </a:p>
        </p:txBody>
      </p:sp>
      <p:sp>
        <p:nvSpPr>
          <p:cNvPr id="5734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5734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272419D-12E3-4A09-8CFB-B8EAF8AE9747}" type="slidenum">
              <a:rPr lang="en-US" altLang="en-US"/>
              <a:pPr eaLnBrk="1" hangingPunct="1"/>
              <a:t>17</a:t>
            </a:fld>
            <a:endParaRPr lang="en-US" altLang="en-US"/>
          </a:p>
        </p:txBody>
      </p:sp>
    </p:spTree>
    <p:extLst>
      <p:ext uri="{BB962C8B-B14F-4D97-AF65-F5344CB8AC3E}">
        <p14:creationId xmlns:p14="http://schemas.microsoft.com/office/powerpoint/2010/main" val="639105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MAC sublayer determines how data frames are placed onto the network media, which device gets to “talk”.  There can be multiple devices sharing the same media and there has to be a system in place to decide which device gets to place its data on the network.  The two MAC methods for allowing access to shared media are controlled and contention-based.  Controlled access is also referred to as deterministic access. There is some mechanism that determines when a device can transmit.  Each device must wait its turn to transmit its data on the network.  Only one device can communicate at a time, and because of this there are no collisions.  Collisions occur when multiple data transmissions interfere with each other causing none of the transmissions to be good.  Token Ring and FDDI (or fiddi) are technologies that use controlled access.</a:t>
            </a:r>
          </a:p>
          <a:p>
            <a:endParaRPr lang="en-US" altLang="en-US" smtClean="0"/>
          </a:p>
        </p:txBody>
      </p:sp>
      <p:sp>
        <p:nvSpPr>
          <p:cNvPr id="5837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5837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476E59-EFB1-4B05-869A-B93189A44AB3}" type="slidenum">
              <a:rPr lang="en-US" altLang="en-US"/>
              <a:pPr eaLnBrk="1" hangingPunct="1"/>
              <a:t>18</a:t>
            </a:fld>
            <a:endParaRPr lang="en-US" altLang="en-US"/>
          </a:p>
        </p:txBody>
      </p:sp>
    </p:spTree>
    <p:extLst>
      <p:ext uri="{BB962C8B-B14F-4D97-AF65-F5344CB8AC3E}">
        <p14:creationId xmlns:p14="http://schemas.microsoft.com/office/powerpoint/2010/main" val="1113137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contention-based systems, devices can transmit at any time.  Collisions may occur.  This method is also called non-deterministic.  There is no mechanism to decide when a device can transmit data but the devices have to contend with each other to access the media.  Ethernet and wireless are technologies that use contention-based access.</a:t>
            </a:r>
          </a:p>
          <a:p>
            <a:endParaRPr lang="en-US" altLang="en-US" smtClean="0"/>
          </a:p>
        </p:txBody>
      </p:sp>
      <p:sp>
        <p:nvSpPr>
          <p:cNvPr id="5939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5939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F2A5EC-0890-4BC8-86D1-61C5F5A076D0}" type="slidenum">
              <a:rPr lang="en-US" altLang="en-US"/>
              <a:pPr eaLnBrk="1" hangingPunct="1"/>
              <a:t>19</a:t>
            </a:fld>
            <a:endParaRPr lang="en-US" altLang="en-US"/>
          </a:p>
        </p:txBody>
      </p:sp>
    </p:spTree>
    <p:extLst>
      <p:ext uri="{BB962C8B-B14F-4D97-AF65-F5344CB8AC3E}">
        <p14:creationId xmlns:p14="http://schemas.microsoft.com/office/powerpoint/2010/main" val="1640648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buFont typeface="Arial" pitchFamily="34" charset="0"/>
              <a:buNone/>
              <a:defRPr/>
            </a:pPr>
            <a:r>
              <a:rPr lang="en-US" dirty="0" smtClean="0"/>
              <a:t>The objectives for this lecture, </a:t>
            </a:r>
            <a:r>
              <a:rPr lang="en-US" b="1" dirty="0" smtClean="0"/>
              <a:t>ISO Open System Interconnection (OSI)</a:t>
            </a:r>
            <a:r>
              <a:rPr lang="en-US" dirty="0" smtClean="0"/>
              <a:t> lecture </a:t>
            </a:r>
            <a:r>
              <a:rPr lang="en-US" b="1" dirty="0" smtClean="0"/>
              <a:t>b</a:t>
            </a:r>
            <a:r>
              <a:rPr lang="en-US" dirty="0" smtClean="0"/>
              <a:t>, are to:</a:t>
            </a:r>
          </a:p>
          <a:p>
            <a:pPr eaLnBrk="1" hangingPunct="1">
              <a:buFont typeface="Arial" pitchFamily="34" charset="0"/>
              <a:buNone/>
              <a:defRPr/>
            </a:pPr>
            <a:endParaRPr lang="en-US" dirty="0" smtClean="0"/>
          </a:p>
          <a:p>
            <a:pPr>
              <a:buFontTx/>
              <a:buChar char="•"/>
            </a:pPr>
            <a:r>
              <a:rPr lang="en-US" altLang="en-US" dirty="0" smtClean="0">
                <a:solidFill>
                  <a:srgbClr val="000000"/>
                </a:solidFill>
              </a:rPr>
              <a:t>Explain the concept of the Network layer </a:t>
            </a:r>
          </a:p>
          <a:p>
            <a:pPr>
              <a:buFontTx/>
              <a:buChar char="•"/>
            </a:pPr>
            <a:r>
              <a:rPr lang="en-US" altLang="en-US" dirty="0" smtClean="0">
                <a:solidFill>
                  <a:srgbClr val="000000"/>
                </a:solidFill>
              </a:rPr>
              <a:t>Explain the concept of  the Data Link layer</a:t>
            </a:r>
          </a:p>
          <a:p>
            <a:pPr>
              <a:buFontTx/>
              <a:buChar char="•"/>
            </a:pPr>
            <a:r>
              <a:rPr lang="en-US" altLang="en-US" dirty="0" smtClean="0">
                <a:solidFill>
                  <a:srgbClr val="000000"/>
                </a:solidFill>
              </a:rPr>
              <a:t>Explain the concept of the Physical layer</a:t>
            </a:r>
          </a:p>
          <a:p>
            <a:pPr>
              <a:buFontTx/>
              <a:buChar char="•"/>
            </a:pPr>
            <a:r>
              <a:rPr lang="en-US" altLang="en-US" dirty="0" smtClean="0">
                <a:solidFill>
                  <a:srgbClr val="000000"/>
                </a:solidFill>
              </a:rPr>
              <a:t>Explain connection-oriented versus connectionless communication</a:t>
            </a:r>
          </a:p>
          <a:p>
            <a:pPr>
              <a:buFontTx/>
              <a:buChar char="•"/>
            </a:pPr>
            <a:r>
              <a:rPr lang="en-US" altLang="en-US" dirty="0" smtClean="0">
                <a:solidFill>
                  <a:srgbClr val="000000"/>
                </a:solidFill>
              </a:rPr>
              <a:t>Explain the use of network addressing including security considerations and vulnerabilities</a:t>
            </a:r>
            <a:endParaRPr lang="en-US" dirty="0" smtClean="0">
              <a:latin typeface="Arial" charset="0"/>
              <a:cs typeface="Arial" charset="0"/>
            </a:endParaRPr>
          </a:p>
        </p:txBody>
      </p:sp>
      <p:sp>
        <p:nvSpPr>
          <p:cNvPr id="4096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096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91E9004-7BF7-4A30-8512-FE644AC3040D}" type="slidenum">
              <a:rPr lang="en-US" altLang="en-US"/>
              <a:pPr eaLnBrk="1" hangingPunct="1"/>
              <a:t>2</a:t>
            </a:fld>
            <a:endParaRPr lang="en-US" altLang="en-US"/>
          </a:p>
        </p:txBody>
      </p:sp>
    </p:spTree>
    <p:extLst>
      <p:ext uri="{BB962C8B-B14F-4D97-AF65-F5344CB8AC3E}">
        <p14:creationId xmlns:p14="http://schemas.microsoft.com/office/powerpoint/2010/main" val="960199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Ethernet uses Carrier Sense Multiple Access/Collision Detection (CSMA/CD).  The device that has data to send will listen to the media to see if there is any signal being carried on the media.  Remember, media is the cable carrying the data.  If there is a signal on the media, it means that a device is already transmitting data , and that device must wait and try to send its data later.  If there is no signal the device can transmit the data by putting a signal on the media.  It may happen that at the same time the device transmits its data, another device doesn’t hear a signal on the media and it transmits too.  In that case there would be a collision, causing both signals to become corrupt.  The devices would detect the collision and know that they need to send the data again.  They would both start the process of CSMA/CD again. </a:t>
            </a:r>
          </a:p>
          <a:p>
            <a:endParaRPr lang="en-US" altLang="en-US" smtClean="0"/>
          </a:p>
          <a:p>
            <a:endParaRPr lang="en-US" altLang="en-US" smtClean="0"/>
          </a:p>
        </p:txBody>
      </p:sp>
      <p:sp>
        <p:nvSpPr>
          <p:cNvPr id="6042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6042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260DF5-35EE-485F-97E0-339B8C56CE14}" type="slidenum">
              <a:rPr lang="en-US" altLang="en-US"/>
              <a:pPr eaLnBrk="1" hangingPunct="1"/>
              <a:t>20</a:t>
            </a:fld>
            <a:endParaRPr lang="en-US" altLang="en-US"/>
          </a:p>
        </p:txBody>
      </p:sp>
    </p:spTree>
    <p:extLst>
      <p:ext uri="{BB962C8B-B14F-4D97-AF65-F5344CB8AC3E}">
        <p14:creationId xmlns:p14="http://schemas.microsoft.com/office/powerpoint/2010/main" val="572130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Wireless technologies like the 802.11 standards use Carrier Sense Multiple Access/Collision Avoidance (CSMA/CA). The device that has data to send will listen to the media to see if there is any signal being carried on the media. If there is a signal on the media that device must wait and try to send its data later.  If there is no signal, the device will send out a signal notifying the rest of the devices using that media that it is getting ready to send out data.  This avoids a collision because other devices will not transmit.  After issuing the notification the device then sends out its data.  </a:t>
            </a:r>
          </a:p>
          <a:p>
            <a:endParaRPr lang="en-US" altLang="en-US" smtClean="0"/>
          </a:p>
          <a:p>
            <a:endParaRPr lang="en-US" altLang="en-US" smtClean="0"/>
          </a:p>
        </p:txBody>
      </p:sp>
      <p:sp>
        <p:nvSpPr>
          <p:cNvPr id="6144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6144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2F741E-EA94-460E-9896-CCF38AC9E159}" type="slidenum">
              <a:rPr lang="en-US" altLang="en-US"/>
              <a:pPr eaLnBrk="1" hangingPunct="1"/>
              <a:t>21</a:t>
            </a:fld>
            <a:endParaRPr lang="en-US" altLang="en-US"/>
          </a:p>
        </p:txBody>
      </p:sp>
    </p:spTree>
    <p:extLst>
      <p:ext uri="{BB962C8B-B14F-4D97-AF65-F5344CB8AC3E}">
        <p14:creationId xmlns:p14="http://schemas.microsoft.com/office/powerpoint/2010/main" val="2204406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Frame Relay, PPP and ATM are data link layer protocols that are used on WANs.  Switches operate at the Data Link layer.</a:t>
            </a:r>
          </a:p>
          <a:p>
            <a:endParaRPr lang="en-US" altLang="en-US" smtClean="0"/>
          </a:p>
        </p:txBody>
      </p:sp>
      <p:sp>
        <p:nvSpPr>
          <p:cNvPr id="6246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624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53BBCA-EA78-4519-9D19-6AC4242B51F0}" type="slidenum">
              <a:rPr lang="en-US" altLang="en-US"/>
              <a:pPr eaLnBrk="1" hangingPunct="1"/>
              <a:t>22</a:t>
            </a:fld>
            <a:endParaRPr lang="en-US" altLang="en-US"/>
          </a:p>
        </p:txBody>
      </p:sp>
    </p:spTree>
    <p:extLst>
      <p:ext uri="{BB962C8B-B14F-4D97-AF65-F5344CB8AC3E}">
        <p14:creationId xmlns:p14="http://schemas.microsoft.com/office/powerpoint/2010/main" val="3075023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physical layer transforms bits into signals to be sent across the network media. This is the layer at which data is actually transmitted across the network media.   It is commonly referred to as PHY.  At the physical layer we have the specifications for hardware like network cables, connectors, wireless radio transceivers, etc.  This layer is also responsible for data encoding.  This is the process of taking the data (0s and 1s) and turning it into an electrical, optical or wireless signal that is transmitted over the media.  Popular encoding methods are Non Return to Zero and Manchester. Topologies are how network devices are connected to each other.  Part of the topology involves the type of media that is used so the physical layer is concerned with this.    </a:t>
            </a:r>
          </a:p>
          <a:p>
            <a:endParaRPr lang="en-US" altLang="en-US" smtClean="0"/>
          </a:p>
        </p:txBody>
      </p:sp>
      <p:sp>
        <p:nvSpPr>
          <p:cNvPr id="6349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634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3B48A8-927A-453F-B9D9-6CC4E3474901}" type="slidenum">
              <a:rPr lang="en-US" altLang="en-US"/>
              <a:pPr eaLnBrk="1" hangingPunct="1"/>
              <a:t>23</a:t>
            </a:fld>
            <a:endParaRPr lang="en-US" altLang="en-US"/>
          </a:p>
        </p:txBody>
      </p:sp>
    </p:spTree>
    <p:extLst>
      <p:ext uri="{BB962C8B-B14F-4D97-AF65-F5344CB8AC3E}">
        <p14:creationId xmlns:p14="http://schemas.microsoft.com/office/powerpoint/2010/main" val="2942973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concludes lecture </a:t>
            </a:r>
            <a:r>
              <a:rPr lang="en-US" altLang="en-US" b="1" dirty="0" smtClean="0"/>
              <a:t>b</a:t>
            </a:r>
            <a:r>
              <a:rPr lang="en-US" altLang="en-US" b="0" dirty="0" smtClean="0"/>
              <a:t> of </a:t>
            </a:r>
            <a:r>
              <a:rPr lang="en-US" altLang="en-US" dirty="0" smtClean="0"/>
              <a:t>ISO Open Systems Interconnection (OSI). We have covered the TCP/IP and OSI models, the layers for each model and associated protocols.  </a:t>
            </a:r>
          </a:p>
        </p:txBody>
      </p:sp>
      <p:sp>
        <p:nvSpPr>
          <p:cNvPr id="6451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6451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943761-B2B5-44C2-A9B5-49D7FB32C569}" type="slidenum">
              <a:rPr lang="en-US" altLang="en-US"/>
              <a:pPr eaLnBrk="1" hangingPunct="1"/>
              <a:t>24</a:t>
            </a:fld>
            <a:endParaRPr lang="en-US" altLang="en-US"/>
          </a:p>
        </p:txBody>
      </p:sp>
    </p:spTree>
    <p:extLst>
      <p:ext uri="{BB962C8B-B14F-4D97-AF65-F5344CB8AC3E}">
        <p14:creationId xmlns:p14="http://schemas.microsoft.com/office/powerpoint/2010/main" val="4201590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 audio.</a:t>
            </a:r>
          </a:p>
        </p:txBody>
      </p:sp>
      <p:sp>
        <p:nvSpPr>
          <p:cNvPr id="6554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6554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4E3985-B13C-49EF-9DF8-58AB8B4DC110}" type="slidenum">
              <a:rPr lang="en-US" altLang="en-US"/>
              <a:pPr eaLnBrk="1" hangingPunct="1"/>
              <a:t>25</a:t>
            </a:fld>
            <a:endParaRPr lang="en-US" altLang="en-US"/>
          </a:p>
        </p:txBody>
      </p:sp>
    </p:spTree>
    <p:extLst>
      <p:ext uri="{BB962C8B-B14F-4D97-AF65-F5344CB8AC3E}">
        <p14:creationId xmlns:p14="http://schemas.microsoft.com/office/powerpoint/2010/main" val="2979047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sz="1000" dirty="0" smtClean="0">
                <a:solidFill>
                  <a:schemeClr val="tx1"/>
                </a:solidFill>
                <a:latin typeface="Arial" panose="020B0604020202020204" pitchFamily="34" charset="0"/>
                <a:cs typeface="Arial" panose="020B0604020202020204" pitchFamily="34" charset="0"/>
              </a:rPr>
              <a:t>No</a:t>
            </a:r>
            <a:r>
              <a:rPr lang="en-US" sz="1000" baseline="0" dirty="0" smtClean="0">
                <a:solidFill>
                  <a:schemeClr val="tx1"/>
                </a:solidFill>
                <a:latin typeface="Arial" panose="020B0604020202020204" pitchFamily="34" charset="0"/>
                <a:cs typeface="Arial" panose="020B0604020202020204" pitchFamily="34" charset="0"/>
              </a:rPr>
              <a:t> audio</a:t>
            </a:r>
          </a:p>
        </p:txBody>
      </p:sp>
      <p:sp>
        <p:nvSpPr>
          <p:cNvPr id="4" name="Footer Placeholder 3"/>
          <p:cNvSpPr>
            <a:spLocks noGrp="1"/>
          </p:cNvSpPr>
          <p:nvPr>
            <p:ph type="ftr" sz="quarter" idx="10"/>
          </p:nvPr>
        </p:nvSpPr>
        <p:spPr/>
        <p:txBody>
          <a:body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26</a:t>
            </a:fld>
            <a:endParaRPr lang="en-US" altLang="en-US" dirty="0"/>
          </a:p>
        </p:txBody>
      </p:sp>
    </p:spTree>
    <p:extLst>
      <p:ext uri="{BB962C8B-B14F-4D97-AF65-F5344CB8AC3E}">
        <p14:creationId xmlns:p14="http://schemas.microsoft.com/office/powerpoint/2010/main" val="4054091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solidFill>
                  <a:srgbClr val="000000"/>
                </a:solidFill>
              </a:rPr>
              <a:t>The network layer routes packets through the network using network addresses. </a:t>
            </a:r>
            <a:r>
              <a:rPr lang="en-US" altLang="en-US" b="1" smtClean="0">
                <a:solidFill>
                  <a:srgbClr val="000000"/>
                </a:solidFill>
              </a:rPr>
              <a:t>Internet Protocol (IP) </a:t>
            </a:r>
            <a:r>
              <a:rPr lang="en-US" altLang="en-US" smtClean="0">
                <a:solidFill>
                  <a:srgbClr val="000000"/>
                </a:solidFill>
              </a:rPr>
              <a:t>is used to assign IP addresses to network devices.  These addresses are used to identify the network devices so that packets can be delivered to the correct device. IP is a connectionless, best effort delivery protocol.  It relies on TCP for reliable, error free delivery.</a:t>
            </a:r>
          </a:p>
          <a:p>
            <a:endParaRPr lang="en-US" altLang="en-US" smtClean="0"/>
          </a:p>
        </p:txBody>
      </p:sp>
      <p:sp>
        <p:nvSpPr>
          <p:cNvPr id="4301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301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DC2026-03EA-48D1-BE4B-0848DF24A8DC}" type="slidenum">
              <a:rPr lang="en-US" altLang="en-US"/>
              <a:pPr eaLnBrk="1" hangingPunct="1"/>
              <a:t>3</a:t>
            </a:fld>
            <a:endParaRPr lang="en-US" altLang="en-US"/>
          </a:p>
        </p:txBody>
      </p:sp>
    </p:spTree>
    <p:extLst>
      <p:ext uri="{BB962C8B-B14F-4D97-AF65-F5344CB8AC3E}">
        <p14:creationId xmlns:p14="http://schemas.microsoft.com/office/powerpoint/2010/main" val="3740194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There are two current versions of IP addresses, version 4 and version 6.  IPv4 is the most popular version in use but IPv6 is starting to be implemented.   IPv4 addresses use 32 bits and IPv6 uses 128 bits. Remember that computers use binary numbers, just 0s and 1s.   Version 4 addresses are referred to as dotted-quad addresses because the 32 bits are broken down into four 8-bit groups called octets, separated by a dot. An example of an IP address using only 0s and 1s would be 11000000.00101000.01101110.11100001.  If we convert the binary to decimal the address would be 192.40.110.225. The IPv4 examples shown in the rest of the presentation are in decimal format because they are easier for us to deal with.  An example of an IPv6 address would be 3eef:1800:4625:7:100:c8fd:ae21:57bf.  IPv6 addresses use the hexadecimal number system. </a:t>
            </a:r>
            <a:endParaRPr lang="en-US" altLang="en-US" sz="900" smtClean="0"/>
          </a:p>
          <a:p>
            <a:endParaRPr lang="en-US" altLang="en-US" smtClean="0"/>
          </a:p>
        </p:txBody>
      </p:sp>
      <p:sp>
        <p:nvSpPr>
          <p:cNvPr id="4403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403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F42621F-0FE9-41A0-91FD-DB72CAE7087E}" type="slidenum">
              <a:rPr lang="en-US" altLang="en-US"/>
              <a:pPr eaLnBrk="1" hangingPunct="1"/>
              <a:t>4</a:t>
            </a:fld>
            <a:endParaRPr lang="en-US" altLang="en-US"/>
          </a:p>
        </p:txBody>
      </p:sp>
    </p:spTree>
    <p:extLst>
      <p:ext uri="{BB962C8B-B14F-4D97-AF65-F5344CB8AC3E}">
        <p14:creationId xmlns:p14="http://schemas.microsoft.com/office/powerpoint/2010/main" val="2862125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IPv4 addresses are broken into five classes, A, B, C, D and E.  Classes A, B and C are assigned to networks.  Class D addresses are used for multicasting.  Multicasting will be explained in a little while.  Class E is for experimental purposes. We don’t know what’s going on with those addresses!  The first octet or first 8 bits of an IPv4 address determines what class the address belongs to.  If the 1</a:t>
            </a:r>
            <a:r>
              <a:rPr lang="en-US" altLang="en-US" baseline="30000" dirty="0" smtClean="0"/>
              <a:t>st</a:t>
            </a:r>
            <a:r>
              <a:rPr lang="en-US" altLang="en-US" dirty="0" smtClean="0"/>
              <a:t> octet falls between 0-127, it is a class A address.  If it falls between 128-191 it is a class B address, 192-223, class C, 224-239, class D and 240-255, class E. </a:t>
            </a:r>
          </a:p>
          <a:p>
            <a:endParaRPr lang="en-US" altLang="en-US" dirty="0" smtClean="0"/>
          </a:p>
        </p:txBody>
      </p:sp>
      <p:sp>
        <p:nvSpPr>
          <p:cNvPr id="4506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506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45199AC-FE35-4AEE-A8DD-C35E0C7DC323}" type="slidenum">
              <a:rPr lang="en-US" altLang="en-US"/>
              <a:pPr eaLnBrk="1" hangingPunct="1"/>
              <a:t>5</a:t>
            </a:fld>
            <a:endParaRPr lang="en-US" altLang="en-US"/>
          </a:p>
        </p:txBody>
      </p:sp>
    </p:spTree>
    <p:extLst>
      <p:ext uri="{BB962C8B-B14F-4D97-AF65-F5344CB8AC3E}">
        <p14:creationId xmlns:p14="http://schemas.microsoft.com/office/powerpoint/2010/main" val="3782287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Addresses that have 127 in the 1</a:t>
            </a:r>
            <a:r>
              <a:rPr lang="en-US" altLang="en-US" baseline="30000" dirty="0" smtClean="0"/>
              <a:t>st</a:t>
            </a:r>
            <a:r>
              <a:rPr lang="en-US" altLang="en-US" dirty="0" smtClean="0"/>
              <a:t> octet are reserved for testing and can not be assigned to devices.  In particular 127.0.0.1 is reserved for the loopback test.  This allows a user to test the TCP/IP settings on a device.  Private addresses are addresses that can be used in home, office, or LANs where the packets do not have to be sent out across the Internet.  The Internet uses public addresses. If such a private network needs to connect to the Internet, it must use either network address translation (NAT) or a proxy server.</a:t>
            </a:r>
          </a:p>
          <a:p>
            <a:endParaRPr lang="en-US" altLang="en-US" dirty="0" smtClean="0"/>
          </a:p>
        </p:txBody>
      </p:sp>
      <p:sp>
        <p:nvSpPr>
          <p:cNvPr id="4608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608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B07F92-85D3-4134-BA27-ED0FA14B68D4}" type="slidenum">
              <a:rPr lang="en-US" altLang="en-US"/>
              <a:pPr eaLnBrk="1" hangingPunct="1"/>
              <a:t>6</a:t>
            </a:fld>
            <a:endParaRPr lang="en-US" altLang="en-US"/>
          </a:p>
        </p:txBody>
      </p:sp>
    </p:spTree>
    <p:extLst>
      <p:ext uri="{BB962C8B-B14F-4D97-AF65-F5344CB8AC3E}">
        <p14:creationId xmlns:p14="http://schemas.microsoft.com/office/powerpoint/2010/main" val="4034193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As mentioned Class D addresses are for multicast.  We can classify transmission in one of three ways, unicast, broadcast or multicast.  Unicast transmissions are from one source to one receiver.  An example would be if you were having a one-on-one conversation with another person. Broadcast is one source sending out a transmission to all devices that are on the same network.  For example a teacher in a classroom is broadcasting their lecture to all the students in the classroom.  Multicast transmission is when one sender sends out a message to a group of devices and that group is identified by a class D address.  For example, if an announcement was made at your college that was addressed to all students in the Networking and Health Information Exchange class you would pay attention because you are part of the group.  Devices are programmed to know what multicast addresses they should respond to.  </a:t>
            </a:r>
          </a:p>
          <a:p>
            <a:endParaRPr lang="en-US" altLang="en-US" smtClean="0"/>
          </a:p>
          <a:p>
            <a:endParaRPr lang="en-US" altLang="en-US" smtClean="0"/>
          </a:p>
        </p:txBody>
      </p:sp>
      <p:sp>
        <p:nvSpPr>
          <p:cNvPr id="4710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710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0F1CC7-6338-415A-B16D-8C813D544B93}" type="slidenum">
              <a:rPr lang="en-US" altLang="en-US"/>
              <a:pPr eaLnBrk="1" hangingPunct="1"/>
              <a:t>7</a:t>
            </a:fld>
            <a:endParaRPr lang="en-US" altLang="en-US"/>
          </a:p>
        </p:txBody>
      </p:sp>
    </p:spTree>
    <p:extLst>
      <p:ext uri="{BB962C8B-B14F-4D97-AF65-F5344CB8AC3E}">
        <p14:creationId xmlns:p14="http://schemas.microsoft.com/office/powerpoint/2010/main" val="3095254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An IP address has two parts.  The first part identifies the network that the host with that IP address belongs to and the second part uniquely identifies that device on that network.  For example if you were driving to 1637 Lawson Street you would know that the street is named Lawson and once you got to that street you would need to look for building 1637.  We knew the scheme for addresses because we have learned it.  </a:t>
            </a:r>
          </a:p>
          <a:p>
            <a:endParaRPr lang="en-US" altLang="en-US" dirty="0" smtClean="0"/>
          </a:p>
          <a:p>
            <a:r>
              <a:rPr lang="en-US" altLang="en-US" dirty="0" smtClean="0"/>
              <a:t>In networking the subnet mask is what tells us which part of the address is the network and which part is the host.  Wherever there are 1s in the subnet mask, that is the network portion of the address, and where there are 0s that is the host portion.  255 in decimal is 8 1’s or 11111111 in binary.  In our example 192.168.12.14 is a class C address so the default subnet mask is 255.255.255.0.  The first 3 octets identify the network and the last octet identifies the host.  </a:t>
            </a:r>
          </a:p>
          <a:p>
            <a:endParaRPr lang="en-US" altLang="en-US" dirty="0" smtClean="0"/>
          </a:p>
        </p:txBody>
      </p:sp>
      <p:sp>
        <p:nvSpPr>
          <p:cNvPr id="4813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813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8CCE3C-DB1A-4B96-AA3E-ADBD7A69CFBE}" type="slidenum">
              <a:rPr lang="en-US" altLang="en-US"/>
              <a:pPr eaLnBrk="1" hangingPunct="1"/>
              <a:t>8</a:t>
            </a:fld>
            <a:endParaRPr lang="en-US" altLang="en-US"/>
          </a:p>
        </p:txBody>
      </p:sp>
    </p:spTree>
    <p:extLst>
      <p:ext uri="{BB962C8B-B14F-4D97-AF65-F5344CB8AC3E}">
        <p14:creationId xmlns:p14="http://schemas.microsoft.com/office/powerpoint/2010/main" val="3371744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172.16.0.0 is a class B address.  The default subnet mask is 255.255.0.0.  The first 2 octets identify the network and the last 2 octets identify the hosts on that network.  There are 16 bits that can be used to identify hosts on the 172.16.0.0 network.  This means we can have over 65,000 hosts on that 1 network.  Not many networks need over 65 thousand hosts.  We can take the 1 network and subdivide it, or subnet it, into more networks.  We take some of the host bits (0s) and change them to network bits (1s).  If we have a new subnet mask of 255.255.240.0 and we apply to that same address 172.16.0.0 we can create 16 networks with 4,000 hosts on each network.  </a:t>
            </a:r>
          </a:p>
        </p:txBody>
      </p:sp>
      <p:sp>
        <p:nvSpPr>
          <p:cNvPr id="4915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smtClean="0"/>
          </a:p>
        </p:txBody>
      </p:sp>
      <p:sp>
        <p:nvSpPr>
          <p:cNvPr id="4915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A72B93-EFA3-4611-9B82-B81C85372833}" type="slidenum">
              <a:rPr lang="en-US" altLang="en-US"/>
              <a:pPr eaLnBrk="1" hangingPunct="1"/>
              <a:t>9</a:t>
            </a:fld>
            <a:endParaRPr lang="en-US" altLang="en-US"/>
          </a:p>
        </p:txBody>
      </p:sp>
    </p:spTree>
    <p:extLst>
      <p:ext uri="{BB962C8B-B14F-4D97-AF65-F5344CB8AC3E}">
        <p14:creationId xmlns:p14="http://schemas.microsoft.com/office/powerpoint/2010/main" val="3439877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accessibility.psu.edu/microsoftoffice/powerpoint/"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C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130552"/>
            <a:ext cx="9144000" cy="1298448"/>
          </a:xfrm>
          <a:prstGeom prst="rect">
            <a:avLst/>
          </a:prstGeom>
        </p:spPr>
        <p:txBody>
          <a:bodyPr anchor="t"/>
          <a:lstStyle>
            <a:lvl1pPr algn="ctr">
              <a:defRPr sz="3600" b="0" baseline="0">
                <a:latin typeface="Verdana" pitchFamily="34" charset="0"/>
                <a:ea typeface="Verdana" pitchFamily="34" charset="0"/>
                <a:cs typeface="Verdana" pitchFamily="34" charset="0"/>
              </a:defRPr>
            </a:lvl1pPr>
          </a:lstStyle>
          <a:p>
            <a:r>
              <a:rPr lang="en-US" dirty="0" smtClean="0"/>
              <a:t>Click to edit component title</a:t>
            </a:r>
            <a:endParaRPr lang="en-US" dirty="0"/>
          </a:p>
        </p:txBody>
      </p:sp>
      <p:sp>
        <p:nvSpPr>
          <p:cNvPr id="4" name="Text Placeholder 3"/>
          <p:cNvSpPr>
            <a:spLocks noGrp="1"/>
          </p:cNvSpPr>
          <p:nvPr>
            <p:ph type="body" sz="half" idx="2" hasCustomPrompt="1"/>
          </p:nvPr>
        </p:nvSpPr>
        <p:spPr>
          <a:xfrm>
            <a:off x="1371600" y="3517900"/>
            <a:ext cx="6400800" cy="762000"/>
          </a:xfrm>
          <a:prstGeom prst="rect">
            <a:avLst/>
          </a:prstGeom>
        </p:spPr>
        <p:txBody>
          <a:bodyPr/>
          <a:lstStyle>
            <a:lvl1pPr marL="0" indent="0" algn="ctr">
              <a:buNone/>
              <a:defRPr sz="3200" baseline="0">
                <a:latin typeface="+mj-lt"/>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unit title</a:t>
            </a:r>
          </a:p>
        </p:txBody>
      </p:sp>
      <p:sp>
        <p:nvSpPr>
          <p:cNvPr id="11" name="Text Placeholder 10"/>
          <p:cNvSpPr>
            <a:spLocks noGrp="1"/>
          </p:cNvSpPr>
          <p:nvPr>
            <p:ph type="body" sz="quarter" idx="11" hasCustomPrompt="1"/>
          </p:nvPr>
        </p:nvSpPr>
        <p:spPr>
          <a:xfrm>
            <a:off x="1371600" y="4356100"/>
            <a:ext cx="6400800" cy="609600"/>
          </a:xfrm>
          <a:prstGeom prst="rect">
            <a:avLst/>
          </a:prstGeom>
        </p:spPr>
        <p:txBody>
          <a:bodyPr/>
          <a:lstStyle>
            <a:lvl1pPr algn="ctr">
              <a:buFontTx/>
              <a:buNone/>
              <a:defRPr>
                <a:latin typeface="+mj-lt"/>
                <a:cs typeface="Tahoma" pitchFamily="34" charset="0"/>
              </a:defRPr>
            </a:lvl1pPr>
          </a:lstStyle>
          <a:p>
            <a:pPr lvl="0"/>
            <a:r>
              <a:rPr lang="en-US" dirty="0" smtClean="0"/>
              <a:t>Click to edit lecture title</a:t>
            </a:r>
          </a:p>
        </p:txBody>
      </p:sp>
      <p:sp>
        <p:nvSpPr>
          <p:cNvPr id="16" name="Text Placeholder 15"/>
          <p:cNvSpPr>
            <a:spLocks noGrp="1"/>
          </p:cNvSpPr>
          <p:nvPr>
            <p:ph type="body" sz="quarter" idx="12"/>
          </p:nvPr>
        </p:nvSpPr>
        <p:spPr>
          <a:xfrm>
            <a:off x="685800" y="5232400"/>
            <a:ext cx="7772400" cy="1219200"/>
          </a:xfrm>
          <a:prstGeom prst="rect">
            <a:avLst/>
          </a:prstGeom>
        </p:spPr>
        <p:txBody>
          <a:bodyPr/>
          <a:lstStyle>
            <a:lvl1pPr algn="ctr">
              <a:buNone/>
              <a:defRPr lang="en-US" sz="1200" i="1" dirty="0" smtClean="0">
                <a:ea typeface="Calibri"/>
                <a:cs typeface="Times New Roman"/>
              </a:defRPr>
            </a:lvl1pPr>
          </a:lstStyle>
          <a:p>
            <a:pPr lvl="0"/>
            <a:r>
              <a:rPr lang="en-US" smtClean="0"/>
              <a:t>Edit Master text styles</a:t>
            </a:r>
          </a:p>
        </p:txBody>
      </p:sp>
      <p:pic>
        <p:nvPicPr>
          <p:cNvPr id="3" name="Picture 2" descr="The Office of the National Coordinator (ONC) for Health Information Technology." title="ONC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2288" y="36576"/>
            <a:ext cx="6059424" cy="1487424"/>
          </a:xfrm>
          <a:prstGeom prst="rect">
            <a:avLst/>
          </a:prstGeom>
        </p:spPr>
      </p:pic>
      <p:sp>
        <p:nvSpPr>
          <p:cNvPr id="8" name="Slide Number Placeholder 4"/>
          <p:cNvSpPr>
            <a:spLocks noGrp="1"/>
          </p:cNvSpPr>
          <p:nvPr>
            <p:ph type="sldNum" sz="quarter" idx="4"/>
          </p:nvPr>
        </p:nvSpPr>
        <p:spPr>
          <a:xfrm>
            <a:off x="8509000" y="6263640"/>
            <a:ext cx="419100" cy="548640"/>
          </a:xfrm>
          <a:prstGeom prst="rect">
            <a:avLst/>
          </a:prstGeom>
        </p:spPr>
        <p:txBody>
          <a:bodyPr anchor="ctr"/>
          <a:lstStyle>
            <a:lvl1pPr algn="r">
              <a:defRPr sz="1000">
                <a:solidFill>
                  <a:srgbClr val="898989"/>
                </a:solidFill>
              </a:defRPr>
            </a:lvl1pPr>
          </a:lstStyle>
          <a:p>
            <a:fld id="{325878EA-C5BC-46EA-991C-E3BC1863350A}" type="slidenum">
              <a:rPr lang="en-US" altLang="en-US" smtClean="0"/>
              <a:pPr/>
              <a:t>‹#›</a:t>
            </a:fld>
            <a:endParaRPr lang="en-US" altLang="en-US"/>
          </a:p>
        </p:txBody>
      </p:sp>
    </p:spTree>
    <p:extLst>
      <p:ext uri="{BB962C8B-B14F-4D97-AF65-F5344CB8AC3E}">
        <p14:creationId xmlns:p14="http://schemas.microsoft.com/office/powerpoint/2010/main" val="9542814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NC Attribution_Final_Slide">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44662"/>
          </a:xfrm>
        </p:spPr>
        <p:txBody>
          <a:bodyPr/>
          <a:lstStyle>
            <a:lvl1pPr>
              <a:defRPr sz="3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2260600"/>
            <a:ext cx="8229600" cy="3911600"/>
          </a:xfrm>
          <a:prstGeom prst="rect">
            <a:avLst/>
          </a:prstGeom>
        </p:spPr>
        <p:txBody>
          <a:bodyPr anchor="b" anchorCtr="0"/>
          <a:lstStyle>
            <a:lvl1pPr marL="0" indent="0">
              <a:buNone/>
              <a:defRPr sz="3200" i="1">
                <a:latin typeface="+mn-lt"/>
              </a:defRPr>
            </a:lvl1pPr>
            <a:lvl2pPr>
              <a:buSzPct val="85000"/>
              <a:defRPr i="1">
                <a:latin typeface="+mn-lt"/>
              </a:defRPr>
            </a:lvl2pPr>
            <a:lvl3pPr marL="1143000" indent="-228600">
              <a:buSzPct val="80000"/>
              <a:buFont typeface="Courier New" panose="02070309020205020404" pitchFamily="49" charset="0"/>
              <a:buChar char="o"/>
              <a:defRPr i="1">
                <a:latin typeface="+mn-lt"/>
              </a:defRPr>
            </a:lvl3pPr>
            <a:lvl4pPr marL="1600200" indent="-228600">
              <a:buSzPct val="120000"/>
              <a:buFont typeface="Wingdings" panose="05000000000000000000" pitchFamily="2" charset="2"/>
              <a:buChar char="§"/>
              <a:defRPr i="1">
                <a:latin typeface="+mn-lt"/>
              </a:defRPr>
            </a:lvl4pPr>
            <a:lvl5pPr marL="2057400" indent="-228600">
              <a:buSzPct val="70000"/>
              <a:buFont typeface="Wingdings" panose="05000000000000000000" pitchFamily="2" charset="2"/>
              <a:buChar char="q"/>
              <a:defRPr i="1">
                <a:latin typeface="+mn-lt"/>
              </a:defRPr>
            </a:lvl5pPr>
          </a:lstStyle>
          <a:p>
            <a:pPr lvl="0"/>
            <a:r>
              <a:rPr lang="en-US" smtClean="0"/>
              <a:t>Edit Master text styles</a:t>
            </a:r>
          </a:p>
        </p:txBody>
      </p:sp>
      <p:sp>
        <p:nvSpPr>
          <p:cNvPr id="5"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325878EA-C5BC-46EA-991C-E3BC1863350A}" type="slidenum">
              <a:rPr lang="en-US" altLang="en-US" smtClean="0"/>
              <a:pPr/>
              <a:t>‹#›</a:t>
            </a:fld>
            <a:endParaRPr lang="en-US" altLang="en-US"/>
          </a:p>
        </p:txBody>
      </p:sp>
    </p:spTree>
    <p:extLst>
      <p:ext uri="{BB962C8B-B14F-4D97-AF65-F5344CB8AC3E}">
        <p14:creationId xmlns:p14="http://schemas.microsoft.com/office/powerpoint/2010/main" val="37566181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7638"/>
            <a:ext cx="8229600" cy="1143000"/>
          </a:xfrm>
        </p:spPr>
        <p:txBody>
          <a:bodyPr/>
          <a:lstStyle>
            <a:lvl1pPr>
              <a:defRPr sz="2800" b="1" baseline="0">
                <a:solidFill>
                  <a:srgbClr val="FF0000"/>
                </a:solidFill>
              </a:defRPr>
            </a:lvl1pPr>
          </a:lstStyle>
          <a:p>
            <a:r>
              <a:rPr lang="en-US" dirty="0" smtClean="0"/>
              <a:t>DO NOT USE THIS LAYOUT</a:t>
            </a:r>
            <a:br>
              <a:rPr lang="en-US" dirty="0" smtClean="0"/>
            </a:br>
            <a:r>
              <a:rPr lang="en-US" dirty="0" smtClean="0"/>
              <a:t>except to follow its instructions in the Master View</a:t>
            </a:r>
            <a:endParaRPr lang="en-US" dirty="0"/>
          </a:p>
        </p:txBody>
      </p:sp>
      <p:sp>
        <p:nvSpPr>
          <p:cNvPr id="3" name="Slide Number Placeholder 2"/>
          <p:cNvSpPr>
            <a:spLocks noGrp="1"/>
          </p:cNvSpPr>
          <p:nvPr>
            <p:ph type="sldNum" sz="quarter" idx="10"/>
          </p:nvPr>
        </p:nvSpPr>
        <p:spPr/>
        <p:txBody>
          <a:bodyPr/>
          <a:lstStyle/>
          <a:p>
            <a:fld id="{325878EA-C5BC-46EA-991C-E3BC1863350A}" type="slidenum">
              <a:rPr lang="en-US" altLang="en-US" smtClean="0"/>
              <a:pPr/>
              <a:t>‹#›</a:t>
            </a:fld>
            <a:endParaRPr lang="en-US" altLang="en-US"/>
          </a:p>
        </p:txBody>
      </p:sp>
      <p:sp>
        <p:nvSpPr>
          <p:cNvPr id="4" name="TextBox 3"/>
          <p:cNvSpPr txBox="1"/>
          <p:nvPr/>
        </p:nvSpPr>
        <p:spPr>
          <a:xfrm>
            <a:off x="101599" y="1417638"/>
            <a:ext cx="8928101" cy="1015663"/>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Creating</a:t>
            </a:r>
            <a:r>
              <a:rPr lang="en-US" sz="2400" b="1" baseline="0" dirty="0" smtClean="0">
                <a:solidFill>
                  <a:srgbClr val="0070C0"/>
                </a:solidFill>
                <a:latin typeface="Arial" panose="020B0604020202020204" pitchFamily="34" charset="0"/>
                <a:cs typeface="Arial" panose="020B0604020202020204" pitchFamily="34" charset="0"/>
              </a:rPr>
              <a:t> a Custom Layout</a:t>
            </a:r>
          </a:p>
          <a:p>
            <a:r>
              <a:rPr lang="en-US" baseline="0" dirty="0" smtClean="0"/>
              <a:t>Follow the instructions on this slide layout if none of the existing layouts (in the current template) work well for the current slide you would like to create or edit.</a:t>
            </a:r>
            <a:endParaRPr lang="en-US" dirty="0"/>
          </a:p>
        </p:txBody>
      </p:sp>
      <p:sp>
        <p:nvSpPr>
          <p:cNvPr id="6" name="TextBox 5"/>
          <p:cNvSpPr txBox="1"/>
          <p:nvPr/>
        </p:nvSpPr>
        <p:spPr>
          <a:xfrm>
            <a:off x="101600" y="2567642"/>
            <a:ext cx="9144000" cy="3970318"/>
          </a:xfrm>
          <a:prstGeom prst="rect">
            <a:avLst/>
          </a:prstGeom>
          <a:noFill/>
        </p:spPr>
        <p:txBody>
          <a:bodyPr wrap="square" rtlCol="0">
            <a:spAutoFit/>
          </a:bodyPr>
          <a:lstStyle/>
          <a:p>
            <a:pPr lvl="0"/>
            <a:r>
              <a:rPr lang="en-US" dirty="0" smtClean="0"/>
              <a:t>To create a custom new layout, </a:t>
            </a:r>
            <a:r>
              <a:rPr lang="en-US" b="1" dirty="0" smtClean="0"/>
              <a:t>in the Slide Master view </a:t>
            </a:r>
            <a:r>
              <a:rPr lang="en-US" dirty="0" smtClean="0"/>
              <a:t>do the following:</a:t>
            </a:r>
          </a:p>
          <a:p>
            <a:pPr marL="214313" lvl="0" indent="-214313">
              <a:buFont typeface="Arial" panose="020B0604020202020204" pitchFamily="34" charset="0"/>
              <a:buChar char="•"/>
            </a:pPr>
            <a:r>
              <a:rPr lang="en-US" b="1" dirty="0" smtClean="0"/>
              <a:t>DUPLICATE</a:t>
            </a:r>
            <a:r>
              <a:rPr lang="en-US" dirty="0" smtClean="0"/>
              <a:t> an existing layout to create a new layout.</a:t>
            </a:r>
          </a:p>
          <a:p>
            <a:pPr marL="214313" lvl="0" indent="-214313">
              <a:buFont typeface="Arial" panose="020B0604020202020204" pitchFamily="34" charset="0"/>
              <a:buChar char="•"/>
            </a:pPr>
            <a:r>
              <a:rPr lang="en-US" b="1" dirty="0" smtClean="0"/>
              <a:t>RENAME</a:t>
            </a:r>
            <a:r>
              <a:rPr lang="en-US" dirty="0" smtClean="0"/>
              <a:t> the new layout.</a:t>
            </a:r>
          </a:p>
          <a:p>
            <a:pPr marL="214313" lvl="0" indent="-214313">
              <a:buFont typeface="Arial" panose="020B0604020202020204" pitchFamily="34" charset="0"/>
              <a:buChar char="•"/>
            </a:pPr>
            <a:r>
              <a:rPr lang="en-US" b="1" dirty="0" smtClean="0"/>
              <a:t>Insert or Remove as appropriate PLACEHOLDERS </a:t>
            </a:r>
            <a:r>
              <a:rPr lang="en-US" dirty="0" smtClean="0"/>
              <a:t>on your new layout, resizing &amp; formatting as appropriate. </a:t>
            </a:r>
            <a:r>
              <a:rPr lang="en-US" sz="1600" dirty="0" smtClean="0"/>
              <a:t>(Do</a:t>
            </a:r>
            <a:r>
              <a:rPr lang="en-US" sz="1600" baseline="0" dirty="0" smtClean="0"/>
              <a:t> not edit your content in the slide master. All content should be edited in the normal presentation design view.) </a:t>
            </a:r>
            <a:r>
              <a:rPr lang="en-US" b="1" baseline="0" dirty="0" smtClean="0"/>
              <a:t>NEVER REMOVE THE LAYOUT’S TITLE CONTAINER</a:t>
            </a:r>
            <a:r>
              <a:rPr lang="en-US" baseline="0" dirty="0" smtClean="0"/>
              <a:t>. </a:t>
            </a:r>
            <a:r>
              <a:rPr lang="en-US" sz="1600" baseline="0" dirty="0" smtClean="0"/>
              <a:t>(It can be resized or formatted, but never removed.)</a:t>
            </a:r>
            <a:endParaRPr lang="en-US" baseline="0" dirty="0" smtClean="0"/>
          </a:p>
          <a:p>
            <a:pPr marL="214313" lvl="0" indent="-214313">
              <a:buFont typeface="Arial" panose="020B0604020202020204" pitchFamily="34" charset="0"/>
              <a:buChar char="•"/>
            </a:pPr>
            <a:r>
              <a:rPr lang="en-US" dirty="0" smtClean="0"/>
              <a:t>Check the</a:t>
            </a:r>
            <a:r>
              <a:rPr lang="en-US" baseline="0" dirty="0" smtClean="0"/>
              <a:t> </a:t>
            </a:r>
            <a:r>
              <a:rPr lang="en-US" b="1" baseline="0" dirty="0" smtClean="0"/>
              <a:t>READING ORDER </a:t>
            </a:r>
            <a:r>
              <a:rPr lang="en-US" baseline="0" dirty="0" smtClean="0"/>
              <a:t>of your new layout. (</a:t>
            </a:r>
            <a:r>
              <a:rPr lang="en-US" sz="1350" u="sng" kern="1200" dirty="0" smtClean="0">
                <a:solidFill>
                  <a:schemeClr val="tx1"/>
                </a:solidFill>
                <a:effectLst/>
                <a:latin typeface="+mn-lt"/>
                <a:ea typeface="+mn-ea"/>
                <a:cs typeface="+mn-cs"/>
                <a:hlinkClick r:id="rId2"/>
              </a:rPr>
              <a:t>http://accessibility.psu.edu/microsoftoffice/powerpoint/</a:t>
            </a:r>
            <a:r>
              <a:rPr lang="en-US" sz="1350" kern="1200" dirty="0" smtClean="0">
                <a:solidFill>
                  <a:schemeClr val="tx1"/>
                </a:solidFill>
                <a:effectLst/>
                <a:latin typeface="+mn-lt"/>
                <a:ea typeface="+mn-ea"/>
                <a:cs typeface="+mn-cs"/>
              </a:rPr>
              <a:t>) </a:t>
            </a:r>
            <a:r>
              <a:rPr lang="en-US" baseline="0" dirty="0" smtClean="0"/>
              <a:t>Reorder as appropriate so the slide layout’s </a:t>
            </a:r>
            <a:r>
              <a:rPr lang="en-US" b="1" baseline="0" dirty="0" smtClean="0"/>
              <a:t>TITLE is read first</a:t>
            </a:r>
            <a:r>
              <a:rPr lang="en-US" baseline="0" dirty="0" smtClean="0"/>
              <a:t>.</a:t>
            </a:r>
          </a:p>
          <a:p>
            <a:pPr marL="214313" lvl="0" indent="-214313">
              <a:buFont typeface="Arial" panose="020B0604020202020204" pitchFamily="34" charset="0"/>
              <a:buChar char="•"/>
            </a:pPr>
            <a:r>
              <a:rPr lang="en-US" b="1" baseline="0" dirty="0" smtClean="0"/>
              <a:t>SAVE</a:t>
            </a:r>
            <a:r>
              <a:rPr lang="en-US" baseline="0" dirty="0" smtClean="0"/>
              <a:t> your presentation.</a:t>
            </a:r>
          </a:p>
          <a:p>
            <a:pPr marL="214313" lvl="0" indent="-214313">
              <a:buFont typeface="Arial" panose="020B0604020202020204" pitchFamily="34" charset="0"/>
              <a:buChar char="•"/>
            </a:pPr>
            <a:r>
              <a:rPr lang="en-US" b="1" baseline="0" dirty="0" smtClean="0"/>
              <a:t>Close the Master View </a:t>
            </a:r>
            <a:r>
              <a:rPr lang="en-US" b="0" baseline="0" dirty="0" smtClean="0"/>
              <a:t>and return to your normal editing (design) view.</a:t>
            </a:r>
          </a:p>
          <a:p>
            <a:pPr marL="214313" lvl="0" indent="-214313">
              <a:buFont typeface="Arial" panose="020B0604020202020204" pitchFamily="34" charset="0"/>
              <a:buChar char="•"/>
            </a:pPr>
            <a:r>
              <a:rPr lang="en-US" b="1" baseline="0" dirty="0" smtClean="0"/>
              <a:t>Insert a new slide using </a:t>
            </a:r>
            <a:r>
              <a:rPr lang="en-US" b="1" baseline="0" smtClean="0"/>
              <a:t>your custom-named </a:t>
            </a:r>
            <a:r>
              <a:rPr lang="en-US" b="1" baseline="0" dirty="0" smtClean="0"/>
              <a:t>new layout </a:t>
            </a:r>
            <a:r>
              <a:rPr lang="en-US" b="0" baseline="0" dirty="0" smtClean="0"/>
              <a:t>or apply the new layout to an existing slide.</a:t>
            </a:r>
            <a:endParaRPr lang="en-US" dirty="0"/>
          </a:p>
        </p:txBody>
      </p:sp>
    </p:spTree>
    <p:extLst>
      <p:ext uri="{BB962C8B-B14F-4D97-AF65-F5344CB8AC3E}">
        <p14:creationId xmlns:p14="http://schemas.microsoft.com/office/powerpoint/2010/main" val="1734407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6" name="Picture 2" descr="ONC logo: Curriculum Development Centers Program, Awardee of The Office of the National Coordinator (ONC) for Health Information Technology.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9250" y="0"/>
            <a:ext cx="3365500"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130552"/>
            <a:ext cx="9144000" cy="1481328"/>
          </a:xfrm>
          <a:prstGeom prst="rect">
            <a:avLst/>
          </a:prstGeom>
        </p:spPr>
        <p:txBody>
          <a:bodyPr anchor="t"/>
          <a:lstStyle>
            <a:lvl1pPr algn="ctr">
              <a:defRPr sz="3800" b="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371600" y="3733800"/>
            <a:ext cx="6400800" cy="762000"/>
          </a:xfrm>
          <a:prstGeom prst="rect">
            <a:avLst/>
          </a:prstGeom>
        </p:spPr>
        <p:txBody>
          <a:bodyPr/>
          <a:lstStyle>
            <a:lvl1pPr marL="0" indent="0" algn="ctr">
              <a:buNone/>
              <a:defRPr sz="3200" baseline="0">
                <a:latin typeface="Tahoma" pitchFamily="34" charset="0"/>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10"/>
          <p:cNvSpPr>
            <a:spLocks noGrp="1"/>
          </p:cNvSpPr>
          <p:nvPr>
            <p:ph type="body" sz="quarter" idx="11"/>
          </p:nvPr>
        </p:nvSpPr>
        <p:spPr>
          <a:xfrm>
            <a:off x="1371600" y="4648200"/>
            <a:ext cx="6400800" cy="609600"/>
          </a:xfrm>
          <a:prstGeom prst="rect">
            <a:avLst/>
          </a:prstGeom>
        </p:spPr>
        <p:txBody>
          <a:bodyPr/>
          <a:lstStyle>
            <a:lvl1pPr algn="ctr">
              <a:buFontTx/>
              <a:buNone/>
              <a:defRPr>
                <a:latin typeface="Tahoma" pitchFamily="34" charset="0"/>
                <a:cs typeface="Tahoma" pitchFamily="34" charset="0"/>
              </a:defRPr>
            </a:lvl1pPr>
          </a:lstStyle>
          <a:p>
            <a:pPr lvl="0"/>
            <a:r>
              <a:rPr lang="en-US" smtClean="0"/>
              <a:t>Click to edit Master text styles</a:t>
            </a:r>
          </a:p>
        </p:txBody>
      </p:sp>
      <p:sp>
        <p:nvSpPr>
          <p:cNvPr id="16" name="Text Placeholder 15"/>
          <p:cNvSpPr>
            <a:spLocks noGrp="1"/>
          </p:cNvSpPr>
          <p:nvPr>
            <p:ph type="body" sz="quarter" idx="12"/>
          </p:nvPr>
        </p:nvSpPr>
        <p:spPr>
          <a:xfrm>
            <a:off x="914400" y="5562600"/>
            <a:ext cx="7315200" cy="685800"/>
          </a:xfrm>
          <a:prstGeom prst="rect">
            <a:avLst/>
          </a:prstGeom>
        </p:spPr>
        <p:txBody>
          <a:bodyPr/>
          <a:lstStyle>
            <a:lvl1pPr>
              <a:buNone/>
              <a:defRPr lang="en-US" sz="1200" dirty="0" smtClean="0">
                <a:ea typeface="Calibri"/>
                <a:cs typeface="Times New Roman"/>
              </a:defRPr>
            </a:lvl1pPr>
          </a:lstStyle>
          <a:p>
            <a:pPr lvl="0"/>
            <a:r>
              <a:rPr lang="en-US" smtClean="0"/>
              <a:t>Click to edit Master text styles</a:t>
            </a:r>
          </a:p>
        </p:txBody>
      </p:sp>
    </p:spTree>
    <p:extLst>
      <p:ext uri="{BB962C8B-B14F-4D97-AF65-F5344CB8AC3E}">
        <p14:creationId xmlns:p14="http://schemas.microsoft.com/office/powerpoint/2010/main" val="1081079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bjectiv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ext Placeholder 4"/>
          <p:cNvSpPr>
            <a:spLocks noGrp="1"/>
          </p:cNvSpPr>
          <p:nvPr>
            <p:ph type="body" sz="quarter" idx="11"/>
          </p:nvPr>
        </p:nvSpPr>
        <p:spPr>
          <a:xfrm>
            <a:off x="457200" y="1984248"/>
            <a:ext cx="8229600" cy="4215384"/>
          </a:xfrm>
          <a:prstGeom prst="rect">
            <a:avLst/>
          </a:prstGeom>
        </p:spPr>
        <p:txBody>
          <a:bodyPr/>
          <a:lstStyle>
            <a:lvl1pPr>
              <a:defRPr baseline="0"/>
            </a:lvl1pPr>
          </a:lstStyle>
          <a:p>
            <a:pPr lvl="0"/>
            <a:r>
              <a:rPr lang="en-US" smtClean="0"/>
              <a:t>Click to edit Master text styles</a:t>
            </a:r>
          </a:p>
          <a:p>
            <a:pPr lvl="1"/>
            <a:r>
              <a:rPr lang="en-US" smtClean="0"/>
              <a:t>Second level</a:t>
            </a:r>
          </a:p>
        </p:txBody>
      </p:sp>
      <p:sp>
        <p:nvSpPr>
          <p:cNvPr id="4" name="Slide Number Placeholder 2"/>
          <p:cNvSpPr>
            <a:spLocks noGrp="1"/>
          </p:cNvSpPr>
          <p:nvPr>
            <p:ph type="sldNum" sz="quarter" idx="12"/>
          </p:nvPr>
        </p:nvSpPr>
        <p:spPr>
          <a:xfrm>
            <a:off x="6858000" y="6356350"/>
            <a:ext cx="1828800" cy="365125"/>
          </a:xfrm>
        </p:spPr>
        <p:txBody>
          <a:bodyPr/>
          <a:lstStyle>
            <a:lvl1pPr>
              <a:defRPr/>
            </a:lvl1pPr>
          </a:lstStyle>
          <a:p>
            <a:fld id="{1EF714AD-01C0-4ADE-BD6F-7A1D3C8FB3A1}" type="slidenum">
              <a:rPr lang="en-US" altLang="en-US"/>
              <a:pPr/>
              <a:t>‹#›</a:t>
            </a:fld>
            <a:endParaRPr lang="en-US" altLang="en-US"/>
          </a:p>
        </p:txBody>
      </p:sp>
      <p:sp>
        <p:nvSpPr>
          <p:cNvPr id="5" name="Date Placeholder 4"/>
          <p:cNvSpPr>
            <a:spLocks noGrp="1"/>
          </p:cNvSpPr>
          <p:nvPr>
            <p:ph type="dt" sz="half" idx="13"/>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endParaRPr lang="en-US"/>
          </a:p>
        </p:txBody>
      </p:sp>
      <p:sp>
        <p:nvSpPr>
          <p:cNvPr id="6" name="Footer Placeholder 5"/>
          <p:cNvSpPr>
            <a:spLocks noGrp="1"/>
          </p:cNvSpPr>
          <p:nvPr>
            <p:ph type="ftr" sz="quarter" idx="14"/>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522952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e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984248"/>
            <a:ext cx="8229600" cy="420624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2"/>
          <p:cNvSpPr>
            <a:spLocks noGrp="1"/>
          </p:cNvSpPr>
          <p:nvPr>
            <p:ph type="sldNum" sz="quarter" idx="15"/>
          </p:nvPr>
        </p:nvSpPr>
        <p:spPr>
          <a:xfrm>
            <a:off x="6858000" y="6356350"/>
            <a:ext cx="1828800" cy="365125"/>
          </a:xfrm>
        </p:spPr>
        <p:txBody>
          <a:bodyPr/>
          <a:lstStyle>
            <a:lvl1pPr>
              <a:defRPr/>
            </a:lvl1pPr>
          </a:lstStyle>
          <a:p>
            <a:fld id="{BF08B2AE-5167-4B52-854A-0E34D859F62A}" type="slidenum">
              <a:rPr lang="en-US" altLang="en-US"/>
              <a:pPr/>
              <a:t>‹#›</a:t>
            </a:fld>
            <a:endParaRPr lang="en-US" altLang="en-US"/>
          </a:p>
        </p:txBody>
      </p:sp>
      <p:sp>
        <p:nvSpPr>
          <p:cNvPr id="5" name="Date Placeholder 4"/>
          <p:cNvSpPr>
            <a:spLocks noGrp="1"/>
          </p:cNvSpPr>
          <p:nvPr>
            <p:ph type="dt" sz="half" idx="16"/>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endParaRPr lang="en-US"/>
          </a:p>
        </p:txBody>
      </p:sp>
      <p:sp>
        <p:nvSpPr>
          <p:cNvPr id="6" name="Footer Placeholder 5"/>
          <p:cNvSpPr>
            <a:spLocks noGrp="1"/>
          </p:cNvSpPr>
          <p:nvPr>
            <p:ph type="ftr" sz="quarter" idx="17"/>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47063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 by Side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ext Placeholder 4"/>
          <p:cNvSpPr>
            <a:spLocks noGrp="1"/>
          </p:cNvSpPr>
          <p:nvPr>
            <p:ph type="body" sz="quarter" idx="11"/>
          </p:nvPr>
        </p:nvSpPr>
        <p:spPr>
          <a:xfrm>
            <a:off x="457200" y="1984248"/>
            <a:ext cx="3962400" cy="4264152"/>
          </a:xfrm>
          <a:prstGeom prst="rect">
            <a:avLst/>
          </a:prstGeom>
        </p:spPr>
        <p:txBody>
          <a:bodyPr/>
          <a:lstStyle>
            <a:lvl1pPr>
              <a:defRPr sz="2800" baseline="0"/>
            </a:lvl1pPr>
            <a:lvl2pPr>
              <a:defRPr sz="1800"/>
            </a:lvl2pPr>
          </a:lstStyle>
          <a:p>
            <a:pPr lvl="0"/>
            <a:r>
              <a:rPr lang="en-US" smtClean="0"/>
              <a:t>Click to edit Master text styles</a:t>
            </a:r>
          </a:p>
          <a:p>
            <a:pPr lvl="1"/>
            <a:r>
              <a:rPr lang="en-US" smtClean="0"/>
              <a:t>Second level</a:t>
            </a:r>
          </a:p>
        </p:txBody>
      </p:sp>
      <p:sp>
        <p:nvSpPr>
          <p:cNvPr id="7" name="Text Placeholder 4"/>
          <p:cNvSpPr>
            <a:spLocks noGrp="1"/>
          </p:cNvSpPr>
          <p:nvPr>
            <p:ph type="body" sz="quarter" idx="15"/>
          </p:nvPr>
        </p:nvSpPr>
        <p:spPr>
          <a:xfrm>
            <a:off x="4648200" y="1981200"/>
            <a:ext cx="3962400" cy="4264152"/>
          </a:xfrm>
          <a:prstGeom prst="rect">
            <a:avLst/>
          </a:prstGeom>
        </p:spPr>
        <p:txBody>
          <a:bodyPr/>
          <a:lstStyle>
            <a:lvl1pPr>
              <a:defRPr sz="2800" baseline="0"/>
            </a:lvl1pPr>
            <a:lvl2pPr>
              <a:defRPr sz="1800"/>
            </a:lvl2pPr>
          </a:lstStyle>
          <a:p>
            <a:pPr lvl="0"/>
            <a:r>
              <a:rPr lang="en-US" smtClean="0"/>
              <a:t>Click to edit Master text styles</a:t>
            </a:r>
          </a:p>
          <a:p>
            <a:pPr lvl="1"/>
            <a:r>
              <a:rPr lang="en-US" smtClean="0"/>
              <a:t>Second level</a:t>
            </a:r>
          </a:p>
        </p:txBody>
      </p:sp>
      <p:sp>
        <p:nvSpPr>
          <p:cNvPr id="5" name="Slide Number Placeholder 2"/>
          <p:cNvSpPr>
            <a:spLocks noGrp="1"/>
          </p:cNvSpPr>
          <p:nvPr>
            <p:ph type="sldNum" sz="quarter" idx="16"/>
          </p:nvPr>
        </p:nvSpPr>
        <p:spPr>
          <a:xfrm>
            <a:off x="6858000" y="6356350"/>
            <a:ext cx="1828800" cy="365125"/>
          </a:xfrm>
        </p:spPr>
        <p:txBody>
          <a:bodyPr/>
          <a:lstStyle>
            <a:lvl1pPr>
              <a:defRPr/>
            </a:lvl1pPr>
          </a:lstStyle>
          <a:p>
            <a:fld id="{8E519ABF-3640-4628-A73C-FF8793B4A426}" type="slidenum">
              <a:rPr lang="en-US" altLang="en-US"/>
              <a:pPr/>
              <a:t>‹#›</a:t>
            </a:fld>
            <a:endParaRPr lang="en-US" altLang="en-US"/>
          </a:p>
        </p:txBody>
      </p:sp>
      <p:sp>
        <p:nvSpPr>
          <p:cNvPr id="6" name="Date Placeholder 4"/>
          <p:cNvSpPr>
            <a:spLocks noGrp="1"/>
          </p:cNvSpPr>
          <p:nvPr>
            <p:ph type="dt" sz="half" idx="17"/>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endParaRPr lang="en-US"/>
          </a:p>
        </p:txBody>
      </p:sp>
      <p:sp>
        <p:nvSpPr>
          <p:cNvPr id="9" name="Footer Placeholder 5"/>
          <p:cNvSpPr>
            <a:spLocks noGrp="1"/>
          </p:cNvSpPr>
          <p:nvPr>
            <p:ph type="ftr" sz="quarter" idx="18"/>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121097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by Side with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984248"/>
            <a:ext cx="4114800" cy="420624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7"/>
          <p:cNvSpPr>
            <a:spLocks noGrp="1"/>
          </p:cNvSpPr>
          <p:nvPr>
            <p:ph sz="quarter" idx="18"/>
          </p:nvPr>
        </p:nvSpPr>
        <p:spPr>
          <a:xfrm>
            <a:off x="4572000" y="1981200"/>
            <a:ext cx="4114800" cy="4206240"/>
          </a:xfrm>
          <a:prstGeom prst="rect">
            <a:avLst/>
          </a:prstGeom>
        </p:spPr>
        <p:txBody>
          <a:bodyPr/>
          <a:lstStyle>
            <a:lvl1pPr>
              <a:defRPr sz="2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19"/>
          </p:nvPr>
        </p:nvSpPr>
        <p:spPr>
          <a:xfrm>
            <a:off x="6858000" y="6356350"/>
            <a:ext cx="1828800" cy="365125"/>
          </a:xfrm>
        </p:spPr>
        <p:txBody>
          <a:bodyPr/>
          <a:lstStyle>
            <a:lvl1pPr>
              <a:defRPr/>
            </a:lvl1pPr>
          </a:lstStyle>
          <a:p>
            <a:fld id="{DFE295C9-9503-499F-87A6-839AD53CA214}" type="slidenum">
              <a:rPr lang="en-US" altLang="en-US"/>
              <a:pPr/>
              <a:t>‹#›</a:t>
            </a:fld>
            <a:endParaRPr lang="en-US" altLang="en-US"/>
          </a:p>
        </p:txBody>
      </p:sp>
      <p:sp>
        <p:nvSpPr>
          <p:cNvPr id="6" name="Date Placeholder 4"/>
          <p:cNvSpPr>
            <a:spLocks noGrp="1"/>
          </p:cNvSpPr>
          <p:nvPr>
            <p:ph type="dt" sz="half" idx="20"/>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endParaRPr lang="en-US"/>
          </a:p>
        </p:txBody>
      </p:sp>
      <p:sp>
        <p:nvSpPr>
          <p:cNvPr id="9" name="Footer Placeholder 5"/>
          <p:cNvSpPr>
            <a:spLocks noGrp="1"/>
          </p:cNvSpPr>
          <p:nvPr>
            <p:ph type="ftr" sz="quarter" idx="21"/>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733429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able Placeholder 7"/>
          <p:cNvSpPr>
            <a:spLocks noGrp="1"/>
          </p:cNvSpPr>
          <p:nvPr>
            <p:ph type="tbl" sz="quarter" idx="14"/>
          </p:nvPr>
        </p:nvSpPr>
        <p:spPr>
          <a:xfrm>
            <a:off x="457200" y="1752600"/>
            <a:ext cx="8229600" cy="3657600"/>
          </a:xfrm>
          <a:prstGeom prst="rect">
            <a:avLst/>
          </a:prstGeom>
        </p:spPr>
        <p:txBody>
          <a:bodyPr/>
          <a:lstStyle/>
          <a:p>
            <a:pPr lvl="0"/>
            <a:r>
              <a:rPr lang="en-US" noProof="0" dirty="0" smtClean="0"/>
              <a:t>Click icon to add table</a:t>
            </a:r>
            <a:endParaRPr lang="en-US" noProof="0" dirty="0"/>
          </a:p>
        </p:txBody>
      </p:sp>
      <p:sp>
        <p:nvSpPr>
          <p:cNvPr id="9" name="Text Placeholder 9"/>
          <p:cNvSpPr>
            <a:spLocks noGrp="1"/>
          </p:cNvSpPr>
          <p:nvPr>
            <p:ph type="body" sz="quarter" idx="15"/>
          </p:nvPr>
        </p:nvSpPr>
        <p:spPr>
          <a:xfrm>
            <a:off x="457200" y="5486400"/>
            <a:ext cx="8229600" cy="685800"/>
          </a:xfrm>
          <a:prstGeom prst="rect">
            <a:avLst/>
          </a:prstGeom>
        </p:spPr>
        <p:txBody>
          <a:bodyPr/>
          <a:lstStyle>
            <a:lvl1pPr marL="0" indent="0">
              <a:buNone/>
              <a:defRPr sz="1000">
                <a:latin typeface="Arial" pitchFamily="34" charset="0"/>
                <a:cs typeface="Arial" pitchFamily="34" charset="0"/>
              </a:defRPr>
            </a:lvl1pPr>
          </a:lstStyle>
          <a:p>
            <a:pPr lvl="0"/>
            <a:r>
              <a:rPr lang="en-US" smtClean="0"/>
              <a:t>Click to edit Master text styles</a:t>
            </a:r>
          </a:p>
        </p:txBody>
      </p:sp>
      <p:sp>
        <p:nvSpPr>
          <p:cNvPr id="5" name="Slide Number Placeholder 2"/>
          <p:cNvSpPr>
            <a:spLocks noGrp="1"/>
          </p:cNvSpPr>
          <p:nvPr>
            <p:ph type="sldNum" sz="quarter" idx="16"/>
          </p:nvPr>
        </p:nvSpPr>
        <p:spPr>
          <a:xfrm>
            <a:off x="6858000" y="6356350"/>
            <a:ext cx="1828800" cy="365125"/>
          </a:xfrm>
        </p:spPr>
        <p:txBody>
          <a:bodyPr/>
          <a:lstStyle>
            <a:lvl1pPr>
              <a:defRPr/>
            </a:lvl1pPr>
          </a:lstStyle>
          <a:p>
            <a:fld id="{BEAB8702-A8B7-4256-9B7C-5E1961ECEF30}" type="slidenum">
              <a:rPr lang="en-US" altLang="en-US"/>
              <a:pPr/>
              <a:t>‹#›</a:t>
            </a:fld>
            <a:endParaRPr lang="en-US" altLang="en-US"/>
          </a:p>
        </p:txBody>
      </p:sp>
      <p:sp>
        <p:nvSpPr>
          <p:cNvPr id="6" name="Date Placeholder 4"/>
          <p:cNvSpPr>
            <a:spLocks noGrp="1"/>
          </p:cNvSpPr>
          <p:nvPr>
            <p:ph type="dt" sz="half" idx="17"/>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endParaRPr lang="en-US"/>
          </a:p>
        </p:txBody>
      </p:sp>
      <p:sp>
        <p:nvSpPr>
          <p:cNvPr id="7" name="Footer Placeholder 5"/>
          <p:cNvSpPr>
            <a:spLocks noGrp="1"/>
          </p:cNvSpPr>
          <p:nvPr>
            <p:ph type="ftr" sz="quarter" idx="18"/>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137246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Chart Placeholder 4"/>
          <p:cNvSpPr>
            <a:spLocks noGrp="1"/>
          </p:cNvSpPr>
          <p:nvPr>
            <p:ph type="chart" sz="quarter" idx="14"/>
          </p:nvPr>
        </p:nvSpPr>
        <p:spPr>
          <a:xfrm>
            <a:off x="457200" y="1752600"/>
            <a:ext cx="8229600" cy="3733800"/>
          </a:xfrm>
          <a:prstGeom prst="rect">
            <a:avLst/>
          </a:prstGeom>
        </p:spPr>
        <p:txBody>
          <a:bodyPr/>
          <a:lstStyle>
            <a:lvl1pPr>
              <a:defRPr sz="2400"/>
            </a:lvl1pPr>
          </a:lstStyle>
          <a:p>
            <a:pPr lvl="0"/>
            <a:r>
              <a:rPr lang="en-US" noProof="0" dirty="0" smtClean="0"/>
              <a:t>Click icon to add chart</a:t>
            </a:r>
            <a:endParaRPr lang="en-US" noProof="0" dirty="0"/>
          </a:p>
        </p:txBody>
      </p:sp>
      <p:sp>
        <p:nvSpPr>
          <p:cNvPr id="8" name="Text Placeholder 9"/>
          <p:cNvSpPr>
            <a:spLocks noGrp="1"/>
          </p:cNvSpPr>
          <p:nvPr>
            <p:ph type="body" sz="quarter" idx="15"/>
          </p:nvPr>
        </p:nvSpPr>
        <p:spPr>
          <a:xfrm>
            <a:off x="457200" y="5562600"/>
            <a:ext cx="8229600" cy="685800"/>
          </a:xfrm>
          <a:prstGeom prst="rect">
            <a:avLst/>
          </a:prstGeom>
        </p:spPr>
        <p:txBody>
          <a:bodyPr/>
          <a:lstStyle>
            <a:lvl1pPr marL="0" indent="0">
              <a:buNone/>
              <a:defRPr sz="1000">
                <a:latin typeface="Arial" pitchFamily="34" charset="0"/>
                <a:cs typeface="Arial" pitchFamily="34" charset="0"/>
              </a:defRPr>
            </a:lvl1pPr>
          </a:lstStyle>
          <a:p>
            <a:pPr lvl="0"/>
            <a:r>
              <a:rPr lang="en-US" smtClean="0"/>
              <a:t>Click to edit Master text styles</a:t>
            </a:r>
          </a:p>
        </p:txBody>
      </p:sp>
      <p:sp>
        <p:nvSpPr>
          <p:cNvPr id="6" name="Slide Number Placeholder 2"/>
          <p:cNvSpPr>
            <a:spLocks noGrp="1"/>
          </p:cNvSpPr>
          <p:nvPr>
            <p:ph type="sldNum" sz="quarter" idx="16"/>
          </p:nvPr>
        </p:nvSpPr>
        <p:spPr>
          <a:xfrm>
            <a:off x="6858000" y="6356350"/>
            <a:ext cx="1828800" cy="365125"/>
          </a:xfrm>
        </p:spPr>
        <p:txBody>
          <a:bodyPr/>
          <a:lstStyle>
            <a:lvl1pPr>
              <a:defRPr/>
            </a:lvl1pPr>
          </a:lstStyle>
          <a:p>
            <a:fld id="{A203BF58-8B44-4FCC-9A92-EBD0AE5CA1F1}" type="slidenum">
              <a:rPr lang="en-US" altLang="en-US"/>
              <a:pPr/>
              <a:t>‹#›</a:t>
            </a:fld>
            <a:endParaRPr lang="en-US" altLang="en-US"/>
          </a:p>
        </p:txBody>
      </p:sp>
      <p:sp>
        <p:nvSpPr>
          <p:cNvPr id="7" name="Date Placeholder 4"/>
          <p:cNvSpPr>
            <a:spLocks noGrp="1"/>
          </p:cNvSpPr>
          <p:nvPr>
            <p:ph type="dt" sz="half" idx="17"/>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endParaRPr lang="en-US"/>
          </a:p>
        </p:txBody>
      </p:sp>
      <p:sp>
        <p:nvSpPr>
          <p:cNvPr id="9" name="Footer Placeholder 5"/>
          <p:cNvSpPr>
            <a:spLocks noGrp="1"/>
          </p:cNvSpPr>
          <p:nvPr>
            <p:ph type="ftr" sz="quarter" idx="18"/>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195020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Picture Placeholder 7"/>
          <p:cNvSpPr>
            <a:spLocks noGrp="1"/>
          </p:cNvSpPr>
          <p:nvPr>
            <p:ph type="pic" sz="quarter" idx="14"/>
          </p:nvPr>
        </p:nvSpPr>
        <p:spPr>
          <a:xfrm>
            <a:off x="457200" y="1600200"/>
            <a:ext cx="8229600" cy="3886200"/>
          </a:xfrm>
          <a:prstGeom prst="rect">
            <a:avLst/>
          </a:prstGeom>
        </p:spPr>
        <p:txBody>
          <a:bodyPr/>
          <a:lstStyle/>
          <a:p>
            <a:pPr lvl="0"/>
            <a:r>
              <a:rPr lang="en-US" noProof="0" dirty="0" smtClean="0"/>
              <a:t>Click icon to add picture</a:t>
            </a:r>
            <a:endParaRPr lang="en-US" noProof="0" dirty="0"/>
          </a:p>
        </p:txBody>
      </p:sp>
      <p:sp>
        <p:nvSpPr>
          <p:cNvPr id="9" name="Text Placeholder 9"/>
          <p:cNvSpPr>
            <a:spLocks noGrp="1"/>
          </p:cNvSpPr>
          <p:nvPr>
            <p:ph type="body" sz="quarter" idx="15"/>
          </p:nvPr>
        </p:nvSpPr>
        <p:spPr>
          <a:xfrm>
            <a:off x="457200" y="5562600"/>
            <a:ext cx="8229600" cy="685800"/>
          </a:xfrm>
          <a:prstGeom prst="rect">
            <a:avLst/>
          </a:prstGeom>
        </p:spPr>
        <p:txBody>
          <a:bodyPr/>
          <a:lstStyle>
            <a:lvl1pPr marL="0" indent="0">
              <a:buNone/>
              <a:defRPr sz="1000">
                <a:latin typeface="Arial" pitchFamily="34" charset="0"/>
                <a:cs typeface="Arial" pitchFamily="34" charset="0"/>
              </a:defRPr>
            </a:lvl1pPr>
          </a:lstStyle>
          <a:p>
            <a:pPr lvl="0"/>
            <a:r>
              <a:rPr lang="en-US" smtClean="0"/>
              <a:t>Click to edit Master text styles</a:t>
            </a:r>
          </a:p>
        </p:txBody>
      </p:sp>
      <p:sp>
        <p:nvSpPr>
          <p:cNvPr id="5" name="Slide Number Placeholder 2"/>
          <p:cNvSpPr>
            <a:spLocks noGrp="1"/>
          </p:cNvSpPr>
          <p:nvPr>
            <p:ph type="sldNum" sz="quarter" idx="16"/>
          </p:nvPr>
        </p:nvSpPr>
        <p:spPr>
          <a:xfrm>
            <a:off x="6858000" y="6356350"/>
            <a:ext cx="1828800" cy="365125"/>
          </a:xfrm>
        </p:spPr>
        <p:txBody>
          <a:bodyPr/>
          <a:lstStyle>
            <a:lvl1pPr>
              <a:defRPr/>
            </a:lvl1pPr>
          </a:lstStyle>
          <a:p>
            <a:fld id="{4618AF76-AA72-44CB-8194-E946559029FF}" type="slidenum">
              <a:rPr lang="en-US" altLang="en-US"/>
              <a:pPr/>
              <a:t>‹#›</a:t>
            </a:fld>
            <a:endParaRPr lang="en-US" altLang="en-US"/>
          </a:p>
        </p:txBody>
      </p:sp>
      <p:sp>
        <p:nvSpPr>
          <p:cNvPr id="6" name="Date Placeholder 4"/>
          <p:cNvSpPr>
            <a:spLocks noGrp="1"/>
          </p:cNvSpPr>
          <p:nvPr>
            <p:ph type="dt" sz="half" idx="17"/>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endParaRPr lang="en-US"/>
          </a:p>
        </p:txBody>
      </p:sp>
      <p:sp>
        <p:nvSpPr>
          <p:cNvPr id="7" name="Footer Placeholder 5"/>
          <p:cNvSpPr>
            <a:spLocks noGrp="1"/>
          </p:cNvSpPr>
          <p:nvPr>
            <p:ph type="ftr" sz="quarter" idx="18"/>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11260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NC Lectur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600200"/>
            <a:ext cx="822960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325878EA-C5BC-46EA-991C-E3BC1863350A}" type="slidenum">
              <a:rPr lang="en-US" altLang="en-US" smtClean="0"/>
              <a:pPr/>
              <a:t>‹#›</a:t>
            </a:fld>
            <a:endParaRPr lang="en-US" altLang="en-US"/>
          </a:p>
        </p:txBody>
      </p:sp>
    </p:spTree>
    <p:extLst>
      <p:ext uri="{BB962C8B-B14F-4D97-AF65-F5344CB8AC3E}">
        <p14:creationId xmlns:p14="http://schemas.microsoft.com/office/powerpoint/2010/main" val="41188374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457200" y="1984248"/>
            <a:ext cx="8229600" cy="4035552"/>
          </a:xfrm>
          <a:prstGeom prst="rect">
            <a:avLst/>
          </a:prstGeom>
        </p:spPr>
        <p:txBody>
          <a:bodyPr/>
          <a:lstStyle>
            <a:lvl1pPr>
              <a:defRPr baseline="0"/>
            </a:lvl1pPr>
          </a:lstStyle>
          <a:p>
            <a:pPr lvl="0"/>
            <a:r>
              <a:rPr lang="en-US" smtClean="0"/>
              <a:t>Click to edit Master text styles</a:t>
            </a:r>
          </a:p>
          <a:p>
            <a:pPr lvl="1"/>
            <a:r>
              <a:rPr lang="en-US" smtClean="0"/>
              <a:t>Second level</a:t>
            </a:r>
          </a:p>
        </p:txBody>
      </p:sp>
      <p:sp>
        <p:nvSpPr>
          <p:cNvPr id="4" name="Slide Number Placeholder 2"/>
          <p:cNvSpPr>
            <a:spLocks noGrp="1"/>
          </p:cNvSpPr>
          <p:nvPr>
            <p:ph type="sldNum" sz="quarter" idx="12"/>
          </p:nvPr>
        </p:nvSpPr>
        <p:spPr>
          <a:xfrm>
            <a:off x="6858000" y="6356350"/>
            <a:ext cx="1828800" cy="365125"/>
          </a:xfrm>
        </p:spPr>
        <p:txBody>
          <a:bodyPr/>
          <a:lstStyle>
            <a:lvl1pPr>
              <a:defRPr/>
            </a:lvl1pPr>
          </a:lstStyle>
          <a:p>
            <a:fld id="{7A775FBE-5DC6-49EF-88BE-C1F2B67112BF}" type="slidenum">
              <a:rPr lang="en-US" altLang="en-US"/>
              <a:pPr/>
              <a:t>‹#›</a:t>
            </a:fld>
            <a:endParaRPr lang="en-US" altLang="en-US"/>
          </a:p>
        </p:txBody>
      </p:sp>
      <p:sp>
        <p:nvSpPr>
          <p:cNvPr id="6" name="Date Placeholder 4"/>
          <p:cNvSpPr>
            <a:spLocks noGrp="1"/>
          </p:cNvSpPr>
          <p:nvPr>
            <p:ph type="dt" sz="half" idx="13"/>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endParaRPr lang="en-US"/>
          </a:p>
        </p:txBody>
      </p:sp>
      <p:sp>
        <p:nvSpPr>
          <p:cNvPr id="7" name="Footer Placeholder 5"/>
          <p:cNvSpPr>
            <a:spLocks noGrp="1"/>
          </p:cNvSpPr>
          <p:nvPr>
            <p:ph type="ftr" sz="quarter" idx="14"/>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712248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ext Placeholder 12"/>
          <p:cNvSpPr>
            <a:spLocks noGrp="1"/>
          </p:cNvSpPr>
          <p:nvPr>
            <p:ph type="body" sz="quarter" idx="16"/>
          </p:nvPr>
        </p:nvSpPr>
        <p:spPr>
          <a:xfrm>
            <a:off x="457200" y="1600200"/>
            <a:ext cx="8229600" cy="1371600"/>
          </a:xfrm>
          <a:prstGeom prst="rect">
            <a:avLst/>
          </a:prstGeom>
        </p:spPr>
        <p:txBody>
          <a:bodyPr/>
          <a:lstStyle>
            <a:lvl1pPr>
              <a:buNone/>
              <a:defRPr sz="1200" b="1">
                <a:latin typeface="Arial" pitchFamily="34" charset="0"/>
                <a:cs typeface="Arial" pitchFamily="34" charset="0"/>
              </a:defRPr>
            </a:lvl1pPr>
            <a:lvl2pPr marL="274320">
              <a:buFont typeface="Arial" pitchFamily="34" charset="0"/>
              <a:buChar char="•"/>
              <a:defRPr sz="1200">
                <a:latin typeface="Arial" pitchFamily="34" charset="0"/>
                <a:cs typeface="Arial" pitchFamily="34" charset="0"/>
              </a:defRPr>
            </a:lvl2pPr>
          </a:lstStyle>
          <a:p>
            <a:pPr lvl="0"/>
            <a:r>
              <a:rPr lang="en-US" smtClean="0"/>
              <a:t>Click to edit Master text styles</a:t>
            </a:r>
          </a:p>
          <a:p>
            <a:pPr lvl="1"/>
            <a:r>
              <a:rPr lang="en-US" smtClean="0"/>
              <a:t>Second level</a:t>
            </a:r>
          </a:p>
        </p:txBody>
      </p:sp>
      <p:sp>
        <p:nvSpPr>
          <p:cNvPr id="9" name="Text Placeholder 12"/>
          <p:cNvSpPr>
            <a:spLocks noGrp="1"/>
          </p:cNvSpPr>
          <p:nvPr>
            <p:ph type="body" sz="quarter" idx="20"/>
          </p:nvPr>
        </p:nvSpPr>
        <p:spPr>
          <a:xfrm>
            <a:off x="457200" y="3048000"/>
            <a:ext cx="8229600" cy="1371600"/>
          </a:xfrm>
          <a:prstGeom prst="rect">
            <a:avLst/>
          </a:prstGeom>
        </p:spPr>
        <p:txBody>
          <a:bodyPr/>
          <a:lstStyle>
            <a:lvl1pPr>
              <a:buNone/>
              <a:defRPr sz="1200" b="1" baseline="0">
                <a:latin typeface="Arial" pitchFamily="34" charset="0"/>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200" smtClean="0"/>
            </a:lvl2pPr>
          </a:lstStyle>
          <a:p>
            <a:pPr lvl="0"/>
            <a:r>
              <a:rPr lang="en-US" smtClean="0"/>
              <a:t>Click to edit Master text styles</a:t>
            </a:r>
          </a:p>
          <a:p>
            <a:pPr lvl="1"/>
            <a:r>
              <a:rPr lang="en-US" smtClean="0"/>
              <a:t>Second level</a:t>
            </a:r>
          </a:p>
        </p:txBody>
      </p:sp>
      <p:sp>
        <p:nvSpPr>
          <p:cNvPr id="10" name="Text Placeholder 12"/>
          <p:cNvSpPr>
            <a:spLocks noGrp="1"/>
          </p:cNvSpPr>
          <p:nvPr>
            <p:ph type="body" sz="quarter" idx="21"/>
          </p:nvPr>
        </p:nvSpPr>
        <p:spPr>
          <a:xfrm>
            <a:off x="457200" y="4572000"/>
            <a:ext cx="8229600" cy="1371600"/>
          </a:xfrm>
          <a:prstGeom prst="rect">
            <a:avLst/>
          </a:prstGeom>
        </p:spPr>
        <p:txBody>
          <a:bodyPr/>
          <a:lstStyle>
            <a:lvl1pPr>
              <a:buNone/>
              <a:defRPr sz="1200" b="1">
                <a:latin typeface="Arial" pitchFamily="34" charset="0"/>
                <a:cs typeface="Arial" pitchFamily="34" charset="0"/>
              </a:defRPr>
            </a:lvl1pPr>
            <a:lvl2pPr marL="274320">
              <a:buFont typeface="Arial" pitchFamily="34" charset="0"/>
              <a:buNone/>
              <a:defRPr lang="en-US" sz="1200" smtClean="0"/>
            </a:lvl2pPr>
          </a:lstStyle>
          <a:p>
            <a:pPr lvl="0"/>
            <a:r>
              <a:rPr lang="en-US" smtClean="0"/>
              <a:t>Click to edit Master text styles</a:t>
            </a:r>
          </a:p>
          <a:p>
            <a:pPr lvl="1"/>
            <a:r>
              <a:rPr lang="en-US" smtClean="0"/>
              <a:t>Second level</a:t>
            </a:r>
          </a:p>
        </p:txBody>
      </p:sp>
      <p:sp>
        <p:nvSpPr>
          <p:cNvPr id="6" name="Slide Number Placeholder 2"/>
          <p:cNvSpPr>
            <a:spLocks noGrp="1"/>
          </p:cNvSpPr>
          <p:nvPr>
            <p:ph type="sldNum" sz="quarter" idx="22"/>
          </p:nvPr>
        </p:nvSpPr>
        <p:spPr>
          <a:xfrm>
            <a:off x="6858000" y="6356350"/>
            <a:ext cx="1828800" cy="365125"/>
          </a:xfrm>
        </p:spPr>
        <p:txBody>
          <a:bodyPr/>
          <a:lstStyle>
            <a:lvl1pPr>
              <a:defRPr/>
            </a:lvl1pPr>
          </a:lstStyle>
          <a:p>
            <a:fld id="{26B06B88-EDE2-49BA-9C26-84CA8BB679CC}" type="slidenum">
              <a:rPr lang="en-US" altLang="en-US"/>
              <a:pPr/>
              <a:t>‹#›</a:t>
            </a:fld>
            <a:endParaRPr lang="en-US" altLang="en-US"/>
          </a:p>
        </p:txBody>
      </p:sp>
      <p:sp>
        <p:nvSpPr>
          <p:cNvPr id="7" name="Date Placeholder 4"/>
          <p:cNvSpPr>
            <a:spLocks noGrp="1"/>
          </p:cNvSpPr>
          <p:nvPr>
            <p:ph type="dt" sz="half" idx="23"/>
          </p:nvPr>
        </p:nvSpPr>
        <p:spPr>
          <a:xfrm>
            <a:off x="457200" y="6356350"/>
            <a:ext cx="2133600" cy="365125"/>
          </a:xfrm>
          <a:prstGeom prst="rect">
            <a:avLst/>
          </a:prstGeom>
        </p:spPr>
        <p:txBody>
          <a:bodyPr/>
          <a:lstStyle>
            <a:lvl1pPr>
              <a:defRPr sz="1000">
                <a:solidFill>
                  <a:schemeClr val="bg1">
                    <a:lumMod val="65000"/>
                  </a:schemeClr>
                </a:solidFill>
                <a:latin typeface="Arial" pitchFamily="34" charset="0"/>
                <a:cs typeface="Arial" pitchFamily="34" charset="0"/>
              </a:defRPr>
            </a:lvl1pPr>
          </a:lstStyle>
          <a:p>
            <a:pPr>
              <a:defRPr/>
            </a:pPr>
            <a:endParaRPr lang="en-US"/>
          </a:p>
        </p:txBody>
      </p:sp>
      <p:sp>
        <p:nvSpPr>
          <p:cNvPr id="11" name="Footer Placeholder 5"/>
          <p:cNvSpPr>
            <a:spLocks noGrp="1"/>
          </p:cNvSpPr>
          <p:nvPr>
            <p:ph type="ftr" sz="quarter" idx="24"/>
          </p:nvPr>
        </p:nvSpPr>
        <p:spPr>
          <a:xfrm>
            <a:off x="3117850" y="6345238"/>
            <a:ext cx="3475038" cy="365125"/>
          </a:xfrm>
          <a:prstGeom prst="rect">
            <a:avLst/>
          </a:prstGeom>
        </p:spPr>
        <p:txBody>
          <a:bodyPr/>
          <a:lstStyle>
            <a:lvl1pPr algn="ctr">
              <a:defRPr sz="1000">
                <a:solidFill>
                  <a:schemeClr val="bg1">
                    <a:lumMod val="65000"/>
                  </a:schemeClr>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71621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NC Side by Side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4041648"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
          <p:cNvSpPr>
            <a:spLocks noGrp="1"/>
          </p:cNvSpPr>
          <p:nvPr>
            <p:ph type="body" sz="quarter" idx="32" hasCustomPrompt="1"/>
          </p:nvPr>
        </p:nvSpPr>
        <p:spPr>
          <a:xfrm>
            <a:off x="457198" y="6278880"/>
            <a:ext cx="343872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18" name="Content Placeholder 2"/>
          <p:cNvSpPr>
            <a:spLocks noGrp="1"/>
          </p:cNvSpPr>
          <p:nvPr>
            <p:ph sz="quarter" idx="18"/>
          </p:nvPr>
        </p:nvSpPr>
        <p:spPr>
          <a:xfrm>
            <a:off x="4648200" y="1600200"/>
            <a:ext cx="4041648" cy="4572000"/>
          </a:xfrm>
          <a:prstGeom prst="rect">
            <a:avLst/>
          </a:prstGeom>
        </p:spPr>
        <p:txBody>
          <a:bodyPr/>
          <a:lstStyle>
            <a:lvl1pPr>
              <a:defRPr sz="3200"/>
            </a:lvl1pPr>
            <a:lvl2pPr>
              <a:buSzPct val="85000"/>
              <a:defRPr/>
            </a:lvl2pPr>
            <a:lvl3pPr marL="1143000" indent="-228600">
              <a:buSzPct val="80000"/>
              <a:buFont typeface="Courier New" panose="02070309020205020404" pitchFamily="49" charset="0"/>
              <a:buChar char="o"/>
              <a:defRPr lang="en-US" sz="24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a:lvl4pPr>
            <a:lvl5pPr marL="2057400" indent="-228600">
              <a:buSzPct val="70000"/>
              <a:buFont typeface="Wingdings" panose="05000000000000000000" pitchFamily="2" charset="2"/>
              <a:buChar char="q"/>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1"/>
          <p:cNvSpPr>
            <a:spLocks noGrp="1"/>
          </p:cNvSpPr>
          <p:nvPr>
            <p:ph type="body" sz="quarter" idx="33" hasCustomPrompt="1"/>
          </p:nvPr>
        </p:nvSpPr>
        <p:spPr>
          <a:xfrm>
            <a:off x="4648200" y="6278880"/>
            <a:ext cx="345013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325878EA-C5BC-46EA-991C-E3BC1863350A}" type="slidenum">
              <a:rPr lang="en-US" altLang="en-US" smtClean="0"/>
              <a:pPr/>
              <a:t>‹#›</a:t>
            </a:fld>
            <a:endParaRPr lang="en-US" altLang="en-US"/>
          </a:p>
        </p:txBody>
      </p:sp>
    </p:spTree>
    <p:extLst>
      <p:ext uri="{BB962C8B-B14F-4D97-AF65-F5344CB8AC3E}">
        <p14:creationId xmlns:p14="http://schemas.microsoft.com/office/powerpoint/2010/main" val="25385356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NC Side by side_four with citation placeholders">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1"/>
          <p:cNvSpPr>
            <a:spLocks noGrp="1"/>
          </p:cNvSpPr>
          <p:nvPr>
            <p:ph sz="quarter" idx="14"/>
          </p:nvPr>
        </p:nvSpPr>
        <p:spPr>
          <a:xfrm>
            <a:off x="457200" y="1600200"/>
            <a:ext cx="4053840" cy="1752600"/>
          </a:xfrm>
          <a:prstGeom prst="rect">
            <a:avLst/>
          </a:prstGeom>
        </p:spPr>
        <p:txBody>
          <a:bodyPr/>
          <a:lstStyle>
            <a:lvl1pPr>
              <a:defRPr sz="2000">
                <a:latin typeface="+mn-lt"/>
              </a:defRPr>
            </a:lvl1pPr>
            <a:lvl2pPr>
              <a:defRPr sz="1600">
                <a:latin typeface="+mn-lt"/>
              </a:defRPr>
            </a:lvl2pPr>
          </a:lstStyle>
          <a:p>
            <a:pPr lvl="0"/>
            <a:r>
              <a:rPr lang="en-US" smtClean="0"/>
              <a:t>Edit Master text styles</a:t>
            </a:r>
          </a:p>
          <a:p>
            <a:pPr lvl="1"/>
            <a:r>
              <a:rPr lang="en-US" smtClean="0"/>
              <a:t>Second level</a:t>
            </a:r>
          </a:p>
        </p:txBody>
      </p:sp>
      <p:sp>
        <p:nvSpPr>
          <p:cNvPr id="28" name="Text Placeholder 16"/>
          <p:cNvSpPr>
            <a:spLocks noGrp="1"/>
          </p:cNvSpPr>
          <p:nvPr>
            <p:ph type="body" sz="quarter" idx="42" hasCustomPrompt="1"/>
          </p:nvPr>
        </p:nvSpPr>
        <p:spPr>
          <a:xfrm>
            <a:off x="45720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2" name="Content Placeholder 1"/>
          <p:cNvSpPr>
            <a:spLocks noGrp="1"/>
          </p:cNvSpPr>
          <p:nvPr>
            <p:ph sz="quarter" idx="37"/>
          </p:nvPr>
        </p:nvSpPr>
        <p:spPr>
          <a:xfrm>
            <a:off x="457200" y="3967480"/>
            <a:ext cx="4053840" cy="1752600"/>
          </a:xfrm>
          <a:prstGeom prst="rect">
            <a:avLst/>
          </a:prstGeom>
        </p:spPr>
        <p:txBody>
          <a:bodyPr/>
          <a:lstStyle>
            <a:lvl1pPr>
              <a:defRPr sz="2000">
                <a:latin typeface="+mn-lt"/>
              </a:defRPr>
            </a:lvl1pPr>
            <a:lvl2pPr>
              <a:defRPr sz="1600">
                <a:latin typeface="+mn-lt"/>
              </a:defRPr>
            </a:lvl2pPr>
          </a:lstStyle>
          <a:p>
            <a:pPr lvl="0"/>
            <a:r>
              <a:rPr lang="en-US" smtClean="0"/>
              <a:t>Edit Master text styles</a:t>
            </a:r>
          </a:p>
          <a:p>
            <a:pPr lvl="1"/>
            <a:r>
              <a:rPr lang="en-US" smtClean="0"/>
              <a:t>Second level</a:t>
            </a:r>
          </a:p>
        </p:txBody>
      </p:sp>
      <p:sp>
        <p:nvSpPr>
          <p:cNvPr id="24" name="Text Placeholder 16"/>
          <p:cNvSpPr>
            <a:spLocks noGrp="1"/>
          </p:cNvSpPr>
          <p:nvPr>
            <p:ph type="body" sz="quarter" idx="39" hasCustomPrompt="1"/>
          </p:nvPr>
        </p:nvSpPr>
        <p:spPr>
          <a:xfrm>
            <a:off x="45720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4" name="Content Placeholder 1"/>
          <p:cNvSpPr>
            <a:spLocks noGrp="1"/>
          </p:cNvSpPr>
          <p:nvPr>
            <p:ph sz="quarter" idx="35"/>
          </p:nvPr>
        </p:nvSpPr>
        <p:spPr>
          <a:xfrm>
            <a:off x="4643120" y="1600200"/>
            <a:ext cx="4053840" cy="1752600"/>
          </a:xfrm>
          <a:prstGeom prst="rect">
            <a:avLst/>
          </a:prstGeom>
        </p:spPr>
        <p:txBody>
          <a:bodyPr/>
          <a:lstStyle>
            <a:lvl1pPr>
              <a:defRPr sz="2000">
                <a:latin typeface="+mn-lt"/>
              </a:defRPr>
            </a:lvl1pPr>
            <a:lvl2pPr>
              <a:defRPr sz="1600">
                <a:latin typeface="+mn-lt"/>
              </a:defRPr>
            </a:lvl2pPr>
          </a:lstStyle>
          <a:p>
            <a:pPr lvl="0"/>
            <a:r>
              <a:rPr lang="en-US" smtClean="0"/>
              <a:t>Edit Master text styles</a:t>
            </a:r>
          </a:p>
          <a:p>
            <a:pPr lvl="1"/>
            <a:r>
              <a:rPr lang="en-US" smtClean="0"/>
              <a:t>Second level</a:t>
            </a:r>
          </a:p>
        </p:txBody>
      </p:sp>
      <p:sp>
        <p:nvSpPr>
          <p:cNvPr id="27" name="Text Placeholder 16"/>
          <p:cNvSpPr>
            <a:spLocks noGrp="1"/>
          </p:cNvSpPr>
          <p:nvPr>
            <p:ph type="body" sz="quarter" idx="41" hasCustomPrompt="1"/>
          </p:nvPr>
        </p:nvSpPr>
        <p:spPr>
          <a:xfrm>
            <a:off x="464312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1" name="Content Placeholder 1"/>
          <p:cNvSpPr>
            <a:spLocks noGrp="1"/>
          </p:cNvSpPr>
          <p:nvPr>
            <p:ph sz="quarter" idx="36"/>
          </p:nvPr>
        </p:nvSpPr>
        <p:spPr>
          <a:xfrm>
            <a:off x="4663440" y="3967480"/>
            <a:ext cx="4053840" cy="1752600"/>
          </a:xfrm>
          <a:prstGeom prst="rect">
            <a:avLst/>
          </a:prstGeom>
        </p:spPr>
        <p:txBody>
          <a:bodyPr/>
          <a:lstStyle>
            <a:lvl1pPr>
              <a:defRPr sz="2000">
                <a:latin typeface="+mn-lt"/>
              </a:defRPr>
            </a:lvl1pPr>
            <a:lvl2pPr>
              <a:defRPr sz="1600">
                <a:latin typeface="+mn-lt"/>
              </a:defRPr>
            </a:lvl2pPr>
          </a:lstStyle>
          <a:p>
            <a:pPr lvl="0"/>
            <a:r>
              <a:rPr lang="en-US" smtClean="0"/>
              <a:t>Edit Master text styles</a:t>
            </a:r>
          </a:p>
          <a:p>
            <a:pPr lvl="1"/>
            <a:r>
              <a:rPr lang="en-US" smtClean="0"/>
              <a:t>Second level</a:t>
            </a:r>
          </a:p>
        </p:txBody>
      </p:sp>
      <p:sp>
        <p:nvSpPr>
          <p:cNvPr id="26" name="Text Placeholder 16"/>
          <p:cNvSpPr>
            <a:spLocks noGrp="1"/>
          </p:cNvSpPr>
          <p:nvPr>
            <p:ph type="body" sz="quarter" idx="40" hasCustomPrompt="1"/>
          </p:nvPr>
        </p:nvSpPr>
        <p:spPr>
          <a:xfrm>
            <a:off x="466344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325878EA-C5BC-46EA-991C-E3BC1863350A}" type="slidenum">
              <a:rPr lang="en-US" altLang="en-US" smtClean="0"/>
              <a:pPr/>
              <a:t>‹#›</a:t>
            </a:fld>
            <a:endParaRPr lang="en-US" altLang="en-US"/>
          </a:p>
        </p:txBody>
      </p:sp>
    </p:spTree>
    <p:extLst>
      <p:ext uri="{BB962C8B-B14F-4D97-AF65-F5344CB8AC3E}">
        <p14:creationId xmlns:p14="http://schemas.microsoft.com/office/powerpoint/2010/main" val="10432644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C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able Placeholder 7"/>
          <p:cNvSpPr>
            <a:spLocks noGrp="1"/>
          </p:cNvSpPr>
          <p:nvPr>
            <p:ph type="tbl"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smtClean="0"/>
              <a:t>Click icon to add table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table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325878EA-C5BC-46EA-991C-E3BC1863350A}" type="slidenum">
              <a:rPr lang="en-US" altLang="en-US" smtClean="0"/>
              <a:pPr/>
              <a:t>‹#›</a:t>
            </a:fld>
            <a:endParaRPr lang="en-US" altLang="en-US"/>
          </a:p>
        </p:txBody>
      </p:sp>
    </p:spTree>
    <p:extLst>
      <p:ext uri="{BB962C8B-B14F-4D97-AF65-F5344CB8AC3E}">
        <p14:creationId xmlns:p14="http://schemas.microsoft.com/office/powerpoint/2010/main" val="24163590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C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Chart Placeholder 4"/>
          <p:cNvSpPr>
            <a:spLocks noGrp="1"/>
          </p:cNvSpPr>
          <p:nvPr>
            <p:ph type="chart" sz="quarter" idx="14"/>
          </p:nvPr>
        </p:nvSpPr>
        <p:spPr>
          <a:xfrm>
            <a:off x="457200" y="1600200"/>
            <a:ext cx="8229600" cy="4572000"/>
          </a:xfrm>
          <a:prstGeom prst="rect">
            <a:avLst/>
          </a:prstGeom>
        </p:spPr>
        <p:txBody>
          <a:bodyPr rtlCol="0">
            <a:normAutofit/>
          </a:bodyPr>
          <a:lstStyle>
            <a:lvl1pPr>
              <a:defRPr sz="3200"/>
            </a:lvl1pPr>
          </a:lstStyle>
          <a:p>
            <a:pPr lvl="0"/>
            <a:r>
              <a:rPr lang="en-US" noProof="0" smtClean="0"/>
              <a:t>Click icon to add chart</a:t>
            </a:r>
            <a:endParaRPr lang="en-US" noProof="0" dirty="0"/>
          </a:p>
        </p:txBody>
      </p:sp>
      <p:sp>
        <p:nvSpPr>
          <p:cNvPr id="9"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chart attribution.</a:t>
            </a:r>
            <a:endParaRPr lang="en-US" dirty="0"/>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325878EA-C5BC-46EA-991C-E3BC1863350A}" type="slidenum">
              <a:rPr lang="en-US" altLang="en-US" smtClean="0"/>
              <a:pPr/>
              <a:t>‹#›</a:t>
            </a:fld>
            <a:endParaRPr lang="en-US" altLang="en-US"/>
          </a:p>
        </p:txBody>
      </p:sp>
    </p:spTree>
    <p:extLst>
      <p:ext uri="{BB962C8B-B14F-4D97-AF65-F5344CB8AC3E}">
        <p14:creationId xmlns:p14="http://schemas.microsoft.com/office/powerpoint/2010/main" val="30428130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NC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Picture Placeholder 7"/>
          <p:cNvSpPr>
            <a:spLocks noGrp="1"/>
          </p:cNvSpPr>
          <p:nvPr>
            <p:ph type="pic"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smtClean="0"/>
              <a:t>Click icon to add picture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image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325878EA-C5BC-46EA-991C-E3BC1863350A}" type="slidenum">
              <a:rPr lang="en-US" altLang="en-US" smtClean="0"/>
              <a:pPr/>
              <a:t>‹#›</a:t>
            </a:fld>
            <a:endParaRPr lang="en-US" altLang="en-US"/>
          </a:p>
        </p:txBody>
      </p:sp>
    </p:spTree>
    <p:extLst>
      <p:ext uri="{BB962C8B-B14F-4D97-AF65-F5344CB8AC3E}">
        <p14:creationId xmlns:p14="http://schemas.microsoft.com/office/powerpoint/2010/main" val="21574903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NC 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457200" y="1600200"/>
            <a:ext cx="8229600" cy="4572000"/>
          </a:xfrm>
          <a:prstGeom prst="rect">
            <a:avLst/>
          </a:prstGeom>
        </p:spPr>
        <p:txBody>
          <a:bodyPr/>
          <a:lstStyle>
            <a:lvl1pPr>
              <a:defRPr sz="3200" baseline="0">
                <a:latin typeface="+mn-lt"/>
              </a:defRPr>
            </a:lvl1pPr>
            <a:lvl2pPr>
              <a:defRPr sz="2800">
                <a:latin typeface="+mn-lt"/>
              </a:defRPr>
            </a:lvl2pPr>
          </a:lstStyle>
          <a:p>
            <a:pPr lvl="0"/>
            <a:r>
              <a:rPr lang="en-US" smtClean="0"/>
              <a:t>Edit Master text styles</a:t>
            </a:r>
          </a:p>
          <a:p>
            <a:pPr lvl="1"/>
            <a:r>
              <a:rPr lang="en-US" smtClean="0"/>
              <a:t>Second level</a:t>
            </a:r>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325878EA-C5BC-46EA-991C-E3BC1863350A}" type="slidenum">
              <a:rPr lang="en-US" altLang="en-US" smtClean="0"/>
              <a:pPr/>
              <a:t>‹#›</a:t>
            </a:fld>
            <a:endParaRPr lang="en-US" altLang="en-US"/>
          </a:p>
        </p:txBody>
      </p:sp>
    </p:spTree>
    <p:extLst>
      <p:ext uri="{BB962C8B-B14F-4D97-AF65-F5344CB8AC3E}">
        <p14:creationId xmlns:p14="http://schemas.microsoft.com/office/powerpoint/2010/main" val="36014834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C 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ext Placeholder 1"/>
          <p:cNvSpPr>
            <a:spLocks noGrp="1"/>
          </p:cNvSpPr>
          <p:nvPr>
            <p:ph type="body" sz="quarter" idx="16"/>
          </p:nvPr>
        </p:nvSpPr>
        <p:spPr>
          <a:xfrm>
            <a:off x="457200" y="1600200"/>
            <a:ext cx="8229600" cy="1371600"/>
          </a:xfrm>
          <a:prstGeom prst="rect">
            <a:avLst/>
          </a:prstGeom>
        </p:spPr>
        <p:txBody>
          <a:bodyPr/>
          <a:lstStyle>
            <a:lvl1pPr>
              <a:buNone/>
              <a:defRPr sz="1600" b="1">
                <a:latin typeface="+mn-lt"/>
                <a:cs typeface="Arial" pitchFamily="34" charset="0"/>
              </a:defRPr>
            </a:lvl1pPr>
            <a:lvl2pPr marL="274320" indent="-283464">
              <a:buFont typeface="Arial" pitchFamily="34" charset="0"/>
              <a:buNone/>
              <a:defRPr sz="1400" baseline="0">
                <a:latin typeface="+mn-lt"/>
                <a:cs typeface="Arial" pitchFamily="34" charset="0"/>
              </a:defRPr>
            </a:lvl2pPr>
          </a:lstStyle>
          <a:p>
            <a:pPr lvl="0"/>
            <a:r>
              <a:rPr lang="en-US" smtClean="0"/>
              <a:t>Edit Master text styles</a:t>
            </a:r>
          </a:p>
          <a:p>
            <a:pPr lvl="1"/>
            <a:r>
              <a:rPr lang="en-US" smtClean="0"/>
              <a:t>Second level</a:t>
            </a:r>
          </a:p>
        </p:txBody>
      </p:sp>
      <p:sp>
        <p:nvSpPr>
          <p:cNvPr id="9" name="Text Placeholder 2"/>
          <p:cNvSpPr>
            <a:spLocks noGrp="1"/>
          </p:cNvSpPr>
          <p:nvPr>
            <p:ph type="body" sz="quarter" idx="20"/>
          </p:nvPr>
        </p:nvSpPr>
        <p:spPr>
          <a:xfrm>
            <a:off x="457200" y="3200400"/>
            <a:ext cx="8229600" cy="1371600"/>
          </a:xfrm>
          <a:prstGeom prst="rect">
            <a:avLst/>
          </a:prstGeom>
        </p:spPr>
        <p:txBody>
          <a:bodyPr/>
          <a:lstStyle>
            <a:lvl1pPr>
              <a:buNone/>
              <a:defRPr sz="1600" b="1" baseline="0">
                <a:latin typeface="+mn-lt"/>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400" smtClean="0">
                <a:latin typeface="+mn-lt"/>
              </a:defRPr>
            </a:lvl2pPr>
          </a:lstStyle>
          <a:p>
            <a:pPr lvl="0"/>
            <a:r>
              <a:rPr lang="en-US" smtClean="0"/>
              <a:t>Edit Master text styles</a:t>
            </a:r>
          </a:p>
          <a:p>
            <a:pPr lvl="1"/>
            <a:r>
              <a:rPr lang="en-US" smtClean="0"/>
              <a:t>Second level</a:t>
            </a:r>
          </a:p>
        </p:txBody>
      </p:sp>
      <p:sp>
        <p:nvSpPr>
          <p:cNvPr id="10" name="Text Placeholder 3"/>
          <p:cNvSpPr>
            <a:spLocks noGrp="1"/>
          </p:cNvSpPr>
          <p:nvPr>
            <p:ph type="body" sz="quarter" idx="21"/>
          </p:nvPr>
        </p:nvSpPr>
        <p:spPr>
          <a:xfrm>
            <a:off x="457200" y="4800600"/>
            <a:ext cx="8229600" cy="1371600"/>
          </a:xfrm>
          <a:prstGeom prst="rect">
            <a:avLst/>
          </a:prstGeom>
        </p:spPr>
        <p:txBody>
          <a:bodyPr/>
          <a:lstStyle>
            <a:lvl1pPr>
              <a:buNone/>
              <a:defRPr sz="1600" b="1">
                <a:latin typeface="+mn-lt"/>
                <a:cs typeface="Arial" pitchFamily="34" charset="0"/>
              </a:defRPr>
            </a:lvl1pPr>
            <a:lvl2pPr marL="274320">
              <a:buFont typeface="Arial" pitchFamily="34" charset="0"/>
              <a:buNone/>
              <a:defRPr lang="en-US" sz="1400" smtClean="0">
                <a:latin typeface="+mn-lt"/>
              </a:defRPr>
            </a:lvl2pPr>
          </a:lstStyle>
          <a:p>
            <a:pPr lvl="0"/>
            <a:r>
              <a:rPr lang="en-US" smtClean="0"/>
              <a:t>Edit Master text styles</a:t>
            </a:r>
          </a:p>
          <a:p>
            <a:pPr lvl="1"/>
            <a:r>
              <a:rPr lang="en-US" smtClean="0"/>
              <a:t>Second level</a:t>
            </a:r>
          </a:p>
        </p:txBody>
      </p:sp>
      <p:sp>
        <p:nvSpPr>
          <p:cNvPr id="11"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325878EA-C5BC-46EA-991C-E3BC1863350A}" type="slidenum">
              <a:rPr lang="en-US" altLang="en-US" smtClean="0"/>
              <a:pPr/>
              <a:t>‹#›</a:t>
            </a:fld>
            <a:endParaRPr lang="en-US" altLang="en-US"/>
          </a:p>
        </p:txBody>
      </p:sp>
    </p:spTree>
    <p:extLst>
      <p:ext uri="{BB962C8B-B14F-4D97-AF65-F5344CB8AC3E}">
        <p14:creationId xmlns:p14="http://schemas.microsoft.com/office/powerpoint/2010/main" val="10423179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2054" name="Text Placeholder 7"/>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325878EA-C5BC-46EA-991C-E3BC1863350A}" type="slidenum">
              <a:rPr lang="en-US" altLang="en-US" smtClean="0"/>
              <a:pPr/>
              <a:t>‹#›</a:t>
            </a:fld>
            <a:endParaRPr lang="en-US" altLang="en-US"/>
          </a:p>
        </p:txBody>
      </p:sp>
    </p:spTree>
    <p:extLst>
      <p:ext uri="{BB962C8B-B14F-4D97-AF65-F5344CB8AC3E}">
        <p14:creationId xmlns:p14="http://schemas.microsoft.com/office/powerpoint/2010/main" val="1732052629"/>
      </p:ext>
    </p:extLst>
  </p:cSld>
  <p:clrMap bg1="lt1" tx1="dk1" bg2="lt2" tx2="dk2" accent1="accent1" accent2="accent2" accent3="accent3" accent4="accent4" accent5="accent5" accent6="accent6" hlink="hlink" folHlink="folHlink"/>
  <p:sldLayoutIdLst>
    <p:sldLayoutId id="2147484897" r:id="rId1"/>
    <p:sldLayoutId id="2147484898" r:id="rId2"/>
    <p:sldLayoutId id="2147484899" r:id="rId3"/>
    <p:sldLayoutId id="2147484900" r:id="rId4"/>
    <p:sldLayoutId id="2147484901" r:id="rId5"/>
    <p:sldLayoutId id="2147484902" r:id="rId6"/>
    <p:sldLayoutId id="2147484903" r:id="rId7"/>
    <p:sldLayoutId id="2147484904" r:id="rId8"/>
    <p:sldLayoutId id="2147484905" r:id="rId9"/>
    <p:sldLayoutId id="2147484906" r:id="rId10"/>
    <p:sldLayoutId id="2147484907" r:id="rId11"/>
    <p:sldLayoutId id="2147484908" r:id="rId12"/>
    <p:sldLayoutId id="2147484909" r:id="rId13"/>
    <p:sldLayoutId id="2147484910" r:id="rId14"/>
    <p:sldLayoutId id="2147484873" r:id="rId15"/>
    <p:sldLayoutId id="2147484875" r:id="rId16"/>
    <p:sldLayoutId id="2147484876" r:id="rId17"/>
    <p:sldLayoutId id="2147484877" r:id="rId18"/>
    <p:sldLayoutId id="2147484878" r:id="rId19"/>
    <p:sldLayoutId id="2147484879" r:id="rId20"/>
    <p:sldLayoutId id="2147484880" r:id="rId21"/>
  </p:sldLayoutIdLst>
  <p:timing>
    <p:tnLst>
      <p:par>
        <p:cTn id="1" dur="indefinite" restart="never" nodeType="tmRoot"/>
      </p:par>
    </p:tnLst>
  </p:timing>
  <p:hf hdr="0" ftr="0" dt="0"/>
  <p:txStyles>
    <p:titleStyle>
      <a:lvl1pPr algn="ctr" rtl="0" eaLnBrk="1" fontAlgn="base" hangingPunct="1">
        <a:spcBef>
          <a:spcPct val="0"/>
        </a:spcBef>
        <a:spcAft>
          <a:spcPct val="0"/>
        </a:spcAft>
        <a:defRPr sz="3600" kern="1200">
          <a:solidFill>
            <a:schemeClr val="tx1"/>
          </a:solidFill>
          <a:latin typeface="Verdana" pitchFamily="34" charset="0"/>
          <a:ea typeface="+mj-ea"/>
          <a:cs typeface="+mj-cs"/>
        </a:defRPr>
      </a:lvl1pPr>
      <a:lvl2pPr algn="ctr" rtl="0" eaLnBrk="1" fontAlgn="base" hangingPunct="1">
        <a:spcBef>
          <a:spcPct val="0"/>
        </a:spcBef>
        <a:spcAft>
          <a:spcPct val="0"/>
        </a:spcAft>
        <a:defRPr sz="3600">
          <a:solidFill>
            <a:schemeClr val="tx1"/>
          </a:solidFill>
          <a:latin typeface="Verdana" panose="020B0604030504040204" pitchFamily="34" charset="0"/>
        </a:defRPr>
      </a:lvl2pPr>
      <a:lvl3pPr algn="ctr" rtl="0" eaLnBrk="1" fontAlgn="base" hangingPunct="1">
        <a:spcBef>
          <a:spcPct val="0"/>
        </a:spcBef>
        <a:spcAft>
          <a:spcPct val="0"/>
        </a:spcAft>
        <a:defRPr sz="3600">
          <a:solidFill>
            <a:schemeClr val="tx1"/>
          </a:solidFill>
          <a:latin typeface="Verdana" panose="020B0604030504040204" pitchFamily="34" charset="0"/>
        </a:defRPr>
      </a:lvl3pPr>
      <a:lvl4pPr algn="ctr" rtl="0" eaLnBrk="1" fontAlgn="base" hangingPunct="1">
        <a:spcBef>
          <a:spcPct val="0"/>
        </a:spcBef>
        <a:spcAft>
          <a:spcPct val="0"/>
        </a:spcAft>
        <a:defRPr sz="3600">
          <a:solidFill>
            <a:schemeClr val="tx1"/>
          </a:solidFill>
          <a:latin typeface="Verdana" panose="020B0604030504040204" pitchFamily="34" charset="0"/>
        </a:defRPr>
      </a:lvl4pPr>
      <a:lvl5pPr algn="ctr" rtl="0" eaLnBrk="1" fontAlgn="base" hangingPunct="1">
        <a:spcBef>
          <a:spcPct val="0"/>
        </a:spcBef>
        <a:spcAft>
          <a:spcPct val="0"/>
        </a:spcAft>
        <a:defRPr sz="3600">
          <a:solidFill>
            <a:schemeClr val="tx1"/>
          </a:solidFill>
          <a:latin typeface="Verdana" panose="020B0604030504040204"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SzPct val="85000"/>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SzPct val="80000"/>
        <a:buFont typeface="Courier New" panose="02070309020205020404" pitchFamily="49" charset="0"/>
        <a:buChar char="o"/>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SzPct val="12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SzPct val="70000"/>
        <a:buFont typeface="Wingdings" panose="05000000000000000000"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Networking and Health Information </a:t>
            </a:r>
            <a:r>
              <a:rPr lang="en-US" altLang="en-US" dirty="0" smtClean="0"/>
              <a:t>Exchange</a:t>
            </a:r>
            <a:endParaRPr lang="en-US" dirty="0"/>
          </a:p>
        </p:txBody>
      </p:sp>
      <p:sp>
        <p:nvSpPr>
          <p:cNvPr id="12290" name="Subtitle 2"/>
          <p:cNvSpPr>
            <a:spLocks noGrp="1"/>
          </p:cNvSpPr>
          <p:nvPr>
            <p:ph type="body" sz="half" idx="2"/>
          </p:nvPr>
        </p:nvSpPr>
        <p:spPr bwMode="auto">
          <a:xfrm>
            <a:off x="1371600" y="3316890"/>
            <a:ext cx="6400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t>ISO Open Systems</a:t>
            </a:r>
          </a:p>
          <a:p>
            <a:pPr eaLnBrk="1" hangingPunct="1"/>
            <a:r>
              <a:rPr lang="en-US" altLang="en-US" dirty="0" smtClean="0"/>
              <a:t>Interconnection (OSI)</a:t>
            </a:r>
          </a:p>
          <a:p>
            <a:pPr eaLnBrk="1" hangingPunct="1"/>
            <a:endParaRPr lang="en-US" altLang="en-US" dirty="0" smtClean="0"/>
          </a:p>
        </p:txBody>
      </p:sp>
      <p:sp>
        <p:nvSpPr>
          <p:cNvPr id="3" name="Text Placeholder 2"/>
          <p:cNvSpPr>
            <a:spLocks noGrp="1"/>
          </p:cNvSpPr>
          <p:nvPr>
            <p:ph type="body" sz="quarter" idx="12"/>
          </p:nvPr>
        </p:nvSpPr>
        <p:spPr/>
        <p:txBody>
          <a:bodyPr/>
          <a:lstStyle/>
          <a:p>
            <a:r>
              <a:rPr lang="en-US" dirty="0"/>
              <a:t>This material (</a:t>
            </a:r>
            <a:r>
              <a:rPr lang="en-US" altLang="en-US" dirty="0">
                <a:ea typeface="Calibri" panose="020F0502020204030204" pitchFamily="34" charset="0"/>
                <a:cs typeface="Arial" panose="020B0604020202020204" pitchFamily="34" charset="0"/>
              </a:rPr>
              <a:t>Comp </a:t>
            </a:r>
            <a:r>
              <a:rPr lang="en-US" altLang="en-US" dirty="0" smtClean="0">
                <a:ea typeface="Calibri" panose="020F0502020204030204" pitchFamily="34" charset="0"/>
                <a:cs typeface="Arial" panose="020B0604020202020204" pitchFamily="34" charset="0"/>
              </a:rPr>
              <a:t>9 </a:t>
            </a:r>
            <a:r>
              <a:rPr lang="en-US" altLang="en-US" dirty="0">
                <a:ea typeface="Calibri" panose="020F0502020204030204" pitchFamily="34" charset="0"/>
                <a:cs typeface="Arial" panose="020B0604020202020204" pitchFamily="34" charset="0"/>
              </a:rPr>
              <a:t>Unit 1</a:t>
            </a:r>
            <a:r>
              <a:rPr lang="en-US" dirty="0"/>
              <a:t>) was developed by Duke University, funded by the Department of Health and Human Services, Office of the National Coordinator for Health Information Technology under Award Number </a:t>
            </a:r>
            <a:r>
              <a:rPr lang="en-US" altLang="en-US" dirty="0">
                <a:ea typeface="Calibri" panose="020F0502020204030204" pitchFamily="34" charset="0"/>
                <a:cs typeface="Arial" panose="020B0604020202020204" pitchFamily="34" charset="0"/>
              </a:rPr>
              <a:t>IU24OC000024</a:t>
            </a:r>
            <a:r>
              <a:rPr lang="en-US" dirty="0"/>
              <a:t>. This material was updated by Normandale Community College, funded under Award Number 90WT0003.</a:t>
            </a:r>
          </a:p>
          <a:p>
            <a:endParaRPr lang="en-US" dirty="0"/>
          </a:p>
          <a:p>
            <a:r>
              <a:rPr lang="en-US" dirty="0"/>
              <a:t>This work is licensed under the Creative Commons Attribution-</a:t>
            </a:r>
            <a:r>
              <a:rPr lang="en-US" dirty="0" err="1"/>
              <a:t>NonCommercial</a:t>
            </a:r>
            <a:r>
              <a:rPr lang="en-US" dirty="0"/>
              <a:t>-</a:t>
            </a:r>
            <a:r>
              <a:rPr lang="en-US" dirty="0" err="1"/>
              <a:t>ShareAlike</a:t>
            </a:r>
            <a:r>
              <a:rPr lang="en-US" dirty="0"/>
              <a:t> 4.0 International License. To view a copy of this license, visit </a:t>
            </a:r>
            <a:r>
              <a:rPr lang="en-US" u="sng" dirty="0">
                <a:hlinkClick r:id="rId3" tooltip="Creative Commons Attribution-NonCommercial-ShareAlike 4.0 International License. "/>
              </a:rPr>
              <a:t>http://creativecommons.org/licenses/by-nc-sa/4.0/</a:t>
            </a:r>
            <a:endParaRPr lang="en-US" dirty="0"/>
          </a:p>
          <a:p>
            <a:endParaRPr lang="en-US" dirty="0"/>
          </a:p>
        </p:txBody>
      </p:sp>
      <p:sp>
        <p:nvSpPr>
          <p:cNvPr id="4" name="Text Placeholder 3"/>
          <p:cNvSpPr>
            <a:spLocks noGrp="1"/>
          </p:cNvSpPr>
          <p:nvPr>
            <p:ph type="body" sz="quarter" idx="11"/>
          </p:nvPr>
        </p:nvSpPr>
        <p:spPr>
          <a:xfrm>
            <a:off x="1371600" y="4622800"/>
            <a:ext cx="6400800" cy="609600"/>
          </a:xfrm>
        </p:spPr>
        <p:txBody>
          <a:bodyPr/>
          <a:lstStyle/>
          <a:p>
            <a:r>
              <a:rPr lang="en-US" dirty="0" smtClean="0"/>
              <a:t>Lecture b</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itle 1"/>
          <p:cNvSpPr>
            <a:spLocks noGrp="1"/>
          </p:cNvSpPr>
          <p:nvPr>
            <p:ph type="title"/>
          </p:nvPr>
        </p:nvSpPr>
        <p:spPr/>
        <p:txBody>
          <a:bodyPr/>
          <a:lstStyle/>
          <a:p>
            <a:pPr eaLnBrk="1" hangingPunct="1"/>
            <a:r>
              <a:rPr lang="en-US" altLang="en-US" sz="3800" smtClean="0"/>
              <a:t>Subnetting Continued</a:t>
            </a:r>
          </a:p>
        </p:txBody>
      </p:sp>
      <p:pic>
        <p:nvPicPr>
          <p:cNvPr id="1026" name="Picture 2" descr="We can then take those subnets and use them for different buildings. For example, if we get a virus on a computer with an IP address of 172.16.32.10 we immediately know it is on a PC in building B. We could also “cut off” that subnet from the rest of the network therefore isolating the virus to just that subnet instead of allowing it to spread to the entire network.&#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29154"/>
            <a:ext cx="553073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F4F111-E34A-4DD3-B3B4-5F297195F06D}" type="slidenum">
              <a:rPr lang="en-US" altLang="en-US">
                <a:solidFill>
                  <a:srgbClr val="898989"/>
                </a:solidFill>
              </a:rPr>
              <a:pPr eaLnBrk="1" hangingPunct="1"/>
              <a:t>10</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Routers</a:t>
            </a:r>
          </a:p>
        </p:txBody>
      </p:sp>
      <p:pic>
        <p:nvPicPr>
          <p:cNvPr id="23561" name="Picture 10" descr="Routers operate at the Network layer of the OSI Model.  Routers are multiport connectivity devices that connect different networks (LANs, WANs, different transmission speeds, media, and protocols) to each other. They move packets from one network to another (route packets).&#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676400"/>
            <a:ext cx="8553450" cy="235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3560" name="Text Box 9"/>
          <p:cNvSpPr txBox="1">
            <a:spLocks noChangeArrowheads="1"/>
          </p:cNvSpPr>
          <p:nvPr/>
        </p:nvSpPr>
        <p:spPr bwMode="auto">
          <a:xfrm>
            <a:off x="4199633" y="4051102"/>
            <a:ext cx="1193803" cy="66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a:solidFill>
                  <a:srgbClr val="000000"/>
                </a:solidFill>
                <a:latin typeface="Calibri" panose="020F0502020204030204" pitchFamily="34" charset="0"/>
              </a:rPr>
              <a:t>Image courtesy of </a:t>
            </a:r>
          </a:p>
          <a:p>
            <a:pPr algn="ctr" eaLnBrk="1" hangingPunct="1"/>
            <a:r>
              <a:rPr lang="en-US" altLang="en-US" sz="1200">
                <a:solidFill>
                  <a:srgbClr val="000000"/>
                </a:solidFill>
                <a:latin typeface="Calibri" panose="020F0502020204030204" pitchFamily="34" charset="0"/>
              </a:rPr>
              <a:t>Michele Parrish</a:t>
            </a:r>
            <a:endParaRPr lang="en-US" altLang="en-US"/>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EA5524-BCEC-48DB-BE52-3527847632C8}" type="slidenum">
              <a:rPr lang="en-US" altLang="en-US">
                <a:solidFill>
                  <a:srgbClr val="898989"/>
                </a:solidFill>
              </a:rPr>
              <a:pPr eaLnBrk="1" hangingPunct="1"/>
              <a:t>11</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Routing Protocols</a:t>
            </a:r>
          </a:p>
        </p:txBody>
      </p:sp>
      <p:sp>
        <p:nvSpPr>
          <p:cNvPr id="24579" name="Text Placeholder 2"/>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smtClean="0"/>
              <a:t>Two types:</a:t>
            </a:r>
          </a:p>
          <a:p>
            <a:pPr lvl="1"/>
            <a:r>
              <a:rPr lang="en-US" altLang="en-US" sz="2400" smtClean="0"/>
              <a:t>Static routing</a:t>
            </a:r>
          </a:p>
          <a:p>
            <a:pPr lvl="1"/>
            <a:r>
              <a:rPr lang="en-US" altLang="en-US" sz="2400" smtClean="0"/>
              <a:t>Dynamic routing</a:t>
            </a:r>
          </a:p>
          <a:p>
            <a:r>
              <a:rPr lang="en-US" altLang="en-US" sz="2800" smtClean="0"/>
              <a:t>Hop</a:t>
            </a:r>
          </a:p>
          <a:p>
            <a:pPr lvl="1"/>
            <a:r>
              <a:rPr lang="en-US" altLang="en-US" sz="2400" smtClean="0"/>
              <a:t>Term used to describe the movement of data from one router to another</a:t>
            </a:r>
          </a:p>
          <a:p>
            <a:r>
              <a:rPr lang="en-US" altLang="en-US" sz="2800" smtClean="0"/>
              <a:t>Time to Live (TTL)</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DCFC4D-B9C8-44E5-B676-4C22B27E2673}" type="slidenum">
              <a:rPr lang="en-US" altLang="en-US">
                <a:solidFill>
                  <a:srgbClr val="898989"/>
                </a:solidFill>
              </a:rPr>
              <a:pPr eaLnBrk="1" hangingPunct="1"/>
              <a:t>12</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extLst/>
        </p:spPr>
        <p:txBody>
          <a:bodyPr rtlCol="0">
            <a:normAutofit fontScale="90000"/>
          </a:bodyPr>
          <a:lstStyle/>
          <a:p>
            <a:pPr>
              <a:defRPr/>
            </a:pPr>
            <a:r>
              <a:rPr lang="en-US" dirty="0" smtClean="0"/>
              <a:t>Internet Control Message Protocol (ICMP)</a:t>
            </a:r>
          </a:p>
        </p:txBody>
      </p:sp>
      <p:sp>
        <p:nvSpPr>
          <p:cNvPr id="25603" name="Text Placeholder 2"/>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Used to send some messages back to sender in case of a delivery error </a:t>
            </a:r>
          </a:p>
          <a:p>
            <a:r>
              <a:rPr lang="en-US" altLang="en-US" smtClean="0"/>
              <a:t>Common messages</a:t>
            </a:r>
          </a:p>
          <a:p>
            <a:pPr lvl="1"/>
            <a:r>
              <a:rPr lang="en-US" altLang="en-US" smtClean="0"/>
              <a:t>Unreachable destination or service</a:t>
            </a:r>
          </a:p>
          <a:p>
            <a:pPr lvl="1"/>
            <a:r>
              <a:rPr lang="en-US" altLang="en-US" smtClean="0"/>
              <a:t>Time exceeded</a:t>
            </a:r>
          </a:p>
          <a:p>
            <a:pPr lvl="1"/>
            <a:r>
              <a:rPr lang="en-US" altLang="en-US" smtClean="0"/>
              <a:t>Route redirection</a:t>
            </a:r>
          </a:p>
          <a:p>
            <a:pPr lvl="1"/>
            <a:r>
              <a:rPr lang="en-US" altLang="en-US" smtClean="0"/>
              <a:t>Source quench</a:t>
            </a:r>
          </a:p>
          <a:p>
            <a:r>
              <a:rPr lang="en-US" altLang="en-US" smtClean="0"/>
              <a:t>Used with PING and TRACERT</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7EC95D-CB34-444C-8A40-CFE43EABFD01}" type="slidenum">
              <a:rPr lang="en-US" altLang="en-US">
                <a:solidFill>
                  <a:srgbClr val="898989"/>
                </a:solidFill>
              </a:rPr>
              <a:pPr eaLnBrk="1" hangingPunct="1"/>
              <a:t>13</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itle 1"/>
          <p:cNvSpPr>
            <a:spLocks noGrp="1"/>
          </p:cNvSpPr>
          <p:nvPr>
            <p:ph type="title"/>
          </p:nvPr>
        </p:nvSpPr>
        <p:spPr/>
        <p:txBody>
          <a:bodyPr/>
          <a:lstStyle/>
          <a:p>
            <a:pPr eaLnBrk="1" hangingPunct="1"/>
            <a:r>
              <a:rPr lang="en-US" altLang="en-US" sz="3800" dirty="0" smtClean="0"/>
              <a:t>PING</a:t>
            </a:r>
          </a:p>
        </p:txBody>
      </p:sp>
      <p:pic>
        <p:nvPicPr>
          <p:cNvPr id="26632" name="Picture 9" descr="Screen shot showing a successful PING.  The command ping 192.168.2.1 was issued and 4 replies were received from that address. Image courtesy of Michele Parrish.&#10;&#10;Ping is used to test if a particular host is reachable on a network and to measure the round trip time for packets sent from the local host to a destination computer.  Ping uses ICMP Echo Request and Echo Reply packets. You can ping a device’s IP address or its host name.  &#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668" y="1981200"/>
            <a:ext cx="8162925" cy="28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6631" name="Text Box 8"/>
          <p:cNvSpPr txBox="1">
            <a:spLocks noChangeArrowheads="1"/>
          </p:cNvSpPr>
          <p:nvPr/>
        </p:nvSpPr>
        <p:spPr bwMode="auto">
          <a:xfrm>
            <a:off x="3865770" y="5102032"/>
            <a:ext cx="1193752" cy="660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a:solidFill>
                  <a:srgbClr val="000000"/>
                </a:solidFill>
                <a:latin typeface="Calibri" panose="020F0502020204030204" pitchFamily="34" charset="0"/>
              </a:rPr>
              <a:t>Image courtesy of </a:t>
            </a:r>
          </a:p>
          <a:p>
            <a:pPr algn="ctr" eaLnBrk="1" hangingPunct="1"/>
            <a:r>
              <a:rPr lang="en-US" altLang="en-US" sz="1200">
                <a:solidFill>
                  <a:srgbClr val="000000"/>
                </a:solidFill>
                <a:latin typeface="Calibri" panose="020F0502020204030204" pitchFamily="34" charset="0"/>
              </a:rPr>
              <a:t>Michele Parrish</a:t>
            </a:r>
            <a:endParaRPr lang="en-US" altLang="en-US"/>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0C4094-9503-433B-AC44-FEF09C5D460D}" type="slidenum">
              <a:rPr lang="en-US" altLang="en-US">
                <a:solidFill>
                  <a:srgbClr val="898989"/>
                </a:solidFill>
              </a:rPr>
              <a:pPr eaLnBrk="1" hangingPunct="1"/>
              <a:t>14</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itle 1"/>
          <p:cNvSpPr>
            <a:spLocks noGrp="1"/>
          </p:cNvSpPr>
          <p:nvPr>
            <p:ph type="title"/>
          </p:nvPr>
        </p:nvSpPr>
        <p:spPr/>
        <p:txBody>
          <a:bodyPr/>
          <a:lstStyle/>
          <a:p>
            <a:pPr eaLnBrk="1" hangingPunct="1"/>
            <a:r>
              <a:rPr lang="en-US" altLang="en-US" sz="3800" smtClean="0"/>
              <a:t>TRACERT</a:t>
            </a:r>
          </a:p>
        </p:txBody>
      </p:sp>
      <p:pic>
        <p:nvPicPr>
          <p:cNvPr id="27656" name="Picture 10" descr="Screen shot of the TRACERT command showing each hop along the way from the source to the receiver. Image courtesy of Michele Parrish.&#10;&#10;Tracert or Traceroute is a utility that is used to trace the route that a packet takes from source to destination.  The destination can be referenced by its IP address or name.  The output from the command shows the IP address and sometimes the host name of the routers that are traversed as the packet is sent from one device to the other.  &#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43" y="1600200"/>
            <a:ext cx="7834313" cy="326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7655" name="Text Box 9"/>
          <p:cNvSpPr txBox="1">
            <a:spLocks noChangeArrowheads="1"/>
          </p:cNvSpPr>
          <p:nvPr/>
        </p:nvSpPr>
        <p:spPr bwMode="auto">
          <a:xfrm>
            <a:off x="3898267" y="4890940"/>
            <a:ext cx="1193842" cy="660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a:solidFill>
                  <a:srgbClr val="000000"/>
                </a:solidFill>
                <a:latin typeface="Calibri" panose="020F0502020204030204" pitchFamily="34" charset="0"/>
              </a:rPr>
              <a:t>Image courtesy of </a:t>
            </a:r>
          </a:p>
          <a:p>
            <a:pPr algn="ctr" eaLnBrk="1" hangingPunct="1"/>
            <a:r>
              <a:rPr lang="en-US" altLang="en-US" sz="1200">
                <a:solidFill>
                  <a:srgbClr val="000000"/>
                </a:solidFill>
                <a:latin typeface="Calibri" panose="020F0502020204030204" pitchFamily="34" charset="0"/>
              </a:rPr>
              <a:t>Michele Parrish</a:t>
            </a:r>
            <a:endParaRPr lang="en-US" altLang="en-US"/>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E2139C-C67E-4D43-B405-F9FC5BDD9C4A}" type="slidenum">
              <a:rPr lang="en-US" altLang="en-US">
                <a:solidFill>
                  <a:srgbClr val="898989"/>
                </a:solidFill>
              </a:rPr>
              <a:pPr eaLnBrk="1" hangingPunct="1"/>
              <a:t>15</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itle 1"/>
          <p:cNvSpPr>
            <a:spLocks noGrp="1"/>
          </p:cNvSpPr>
          <p:nvPr>
            <p:ph type="title"/>
          </p:nvPr>
        </p:nvSpPr>
        <p:spPr/>
        <p:txBody>
          <a:bodyPr/>
          <a:lstStyle/>
          <a:p>
            <a:pPr eaLnBrk="1" hangingPunct="1"/>
            <a:r>
              <a:rPr lang="en-US" altLang="en-US" sz="3800" smtClean="0"/>
              <a:t>Data Link Layer</a:t>
            </a:r>
          </a:p>
        </p:txBody>
      </p:sp>
      <p:pic>
        <p:nvPicPr>
          <p:cNvPr id="2050" name="Picture 2" descr="Graphic showing the sublayers of the Data Link layer, LLC and MAC. Image courtesy of Michele Parrish.&#10;&#10;The Data Link layer moves frames through the network using physical addresses.  The Data Link layer is the layer where the software and hardware come together.  The layer contains two sublayers, the Logical Link Control (LLC) and the Media Access Control (MAC). The LLC sublayer interacts with the Network layer and identifies what network layer protocol is being used.  This information allows different network layer protocols to use the same network interface and media. The MAC sublayer interacts with the Physical layer.  It provides data link layer addressing.  &#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95424"/>
            <a:ext cx="8339138" cy="4556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D56673-624B-473A-9D6D-CC1947FB6D2E}" type="slidenum">
              <a:rPr lang="en-US" altLang="en-US">
                <a:solidFill>
                  <a:srgbClr val="898989"/>
                </a:solidFill>
              </a:rPr>
              <a:pPr eaLnBrk="1" hangingPunct="1"/>
              <a:t>16</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Title 1"/>
          <p:cNvSpPr>
            <a:spLocks noGrp="1"/>
          </p:cNvSpPr>
          <p:nvPr>
            <p:ph type="title"/>
          </p:nvPr>
        </p:nvSpPr>
        <p:spPr/>
        <p:txBody>
          <a:bodyPr/>
          <a:lstStyle/>
          <a:p>
            <a:pPr eaLnBrk="1" hangingPunct="1"/>
            <a:r>
              <a:rPr lang="en-US" altLang="en-US" sz="3800" smtClean="0"/>
              <a:t>MAC addresses</a:t>
            </a:r>
          </a:p>
        </p:txBody>
      </p:sp>
      <p:pic>
        <p:nvPicPr>
          <p:cNvPr id="29702" name="Picture 6" descr="Graphic shows the portions of MAC addresses. A MAC address is a unique address assigned to most network interface cards (NICs) by the manufacturer for identification.  This is also known as the physical address.  MAC addresses are in hexadecimal format.  It contains 48 bits or 12 hex digits. The 1st 24 bits or 6 hex digits are called the organizational unique identifier (OUI).  Each vendor that produces NICs is assigned their OUIs by the Institute of Electrical and Electronics Engineers (IEEE). The remaining bits are unique for each OUI and are assigned by the vendor. &#10;&#10;&#10;Courtesy of Parrish, Michele. 2011&#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384" y="2362200"/>
            <a:ext cx="814387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 Placeholder 1"/>
          <p:cNvSpPr txBox="1">
            <a:spLocks/>
          </p:cNvSpPr>
          <p:nvPr/>
        </p:nvSpPr>
        <p:spPr bwMode="auto">
          <a:xfrm>
            <a:off x="614363" y="5181600"/>
            <a:ext cx="48768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Arial" panose="020B0604020202020204" pitchFamily="34" charset="0"/>
              <a:buNone/>
            </a:pPr>
            <a:r>
              <a:rPr lang="en-US" altLang="en-US" sz="1200"/>
              <a:t>Source:  Parrish, Michele. 2011 </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3A2811-2F48-478C-952F-CEBE9BE54145}" type="slidenum">
              <a:rPr lang="en-US" altLang="en-US">
                <a:solidFill>
                  <a:srgbClr val="898989"/>
                </a:solidFill>
              </a:rPr>
              <a:pPr eaLnBrk="1" hangingPunct="1"/>
              <a:t>17</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Media Access Control</a:t>
            </a:r>
          </a:p>
        </p:txBody>
      </p:sp>
      <p:sp>
        <p:nvSpPr>
          <p:cNvPr id="30723" name="Text Placeholder 2"/>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Controlled</a:t>
            </a:r>
          </a:p>
          <a:p>
            <a:pPr lvl="1"/>
            <a:r>
              <a:rPr lang="en-US" altLang="en-US" smtClean="0"/>
              <a:t>Also called deterministic</a:t>
            </a:r>
          </a:p>
          <a:p>
            <a:pPr lvl="1"/>
            <a:r>
              <a:rPr lang="en-US" altLang="en-US" smtClean="0"/>
              <a:t>Every device has to wait its turn</a:t>
            </a:r>
          </a:p>
          <a:p>
            <a:pPr lvl="1"/>
            <a:r>
              <a:rPr lang="en-US" altLang="en-US" smtClean="0"/>
              <a:t>Only 1 device can transmit data at a time</a:t>
            </a:r>
          </a:p>
          <a:p>
            <a:pPr lvl="1"/>
            <a:r>
              <a:rPr lang="en-US" altLang="en-US" smtClean="0"/>
              <a:t>No collisions</a:t>
            </a:r>
          </a:p>
          <a:p>
            <a:pPr lvl="1"/>
            <a:r>
              <a:rPr lang="en-US" altLang="en-US" smtClean="0"/>
              <a:t>Examples</a:t>
            </a:r>
          </a:p>
          <a:p>
            <a:pPr lvl="2"/>
            <a:r>
              <a:rPr lang="en-US" altLang="en-US" smtClean="0"/>
              <a:t>Token Ring</a:t>
            </a:r>
          </a:p>
          <a:p>
            <a:pPr lvl="2"/>
            <a:r>
              <a:rPr lang="en-US" altLang="en-US" smtClean="0"/>
              <a:t>Fiber Data Distributed Interface (FDDI)</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292619-EDC5-4D71-A9E3-440AF8A79FDA}" type="slidenum">
              <a:rPr lang="en-US" altLang="en-US">
                <a:solidFill>
                  <a:srgbClr val="898989"/>
                </a:solidFill>
              </a:rPr>
              <a:pPr eaLnBrk="1" hangingPunct="1"/>
              <a:t>18</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Media Access Control Continued</a:t>
            </a:r>
          </a:p>
        </p:txBody>
      </p:sp>
      <p:sp>
        <p:nvSpPr>
          <p:cNvPr id="31747" name="Text Placeholder 2"/>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Contention-based</a:t>
            </a:r>
          </a:p>
          <a:p>
            <a:pPr lvl="1"/>
            <a:r>
              <a:rPr lang="en-US" altLang="en-US" smtClean="0"/>
              <a:t>Also called non-deterministic</a:t>
            </a:r>
          </a:p>
          <a:p>
            <a:pPr lvl="1"/>
            <a:r>
              <a:rPr lang="en-US" altLang="en-US" smtClean="0"/>
              <a:t>Devices can transmit at any time</a:t>
            </a:r>
          </a:p>
          <a:p>
            <a:pPr lvl="1"/>
            <a:r>
              <a:rPr lang="en-US" altLang="en-US" smtClean="0"/>
              <a:t>Collisions can occur</a:t>
            </a:r>
          </a:p>
          <a:p>
            <a:pPr lvl="1"/>
            <a:r>
              <a:rPr lang="en-US" altLang="en-US" smtClean="0"/>
              <a:t>Examples</a:t>
            </a:r>
          </a:p>
          <a:p>
            <a:pPr lvl="2"/>
            <a:r>
              <a:rPr lang="en-US" altLang="en-US" smtClean="0"/>
              <a:t>Ethernet</a:t>
            </a:r>
          </a:p>
          <a:p>
            <a:pPr lvl="2"/>
            <a:r>
              <a:rPr lang="en-US" altLang="en-US" smtClean="0"/>
              <a:t>Wireless</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96CAF8-49D8-452E-89B7-7116ECF4CDFE}" type="slidenum">
              <a:rPr lang="en-US" altLang="en-US">
                <a:solidFill>
                  <a:srgbClr val="898989"/>
                </a:solidFill>
              </a:rPr>
              <a:pPr eaLnBrk="1" hangingPunct="1"/>
              <a:t>19</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ISO Open System Interconnection (OSI) Objectives</a:t>
            </a:r>
          </a:p>
        </p:txBody>
      </p:sp>
      <p:sp>
        <p:nvSpPr>
          <p:cNvPr id="13315" name="Text Placeholder 3"/>
          <p:cNvSpPr>
            <a:spLocks noGrp="1"/>
          </p:cNvSpPr>
          <p:nvPr>
            <p:ph sz="quarter" idx="14"/>
          </p:nvPr>
        </p:nvSpPr>
        <p:spPr/>
        <p:txBody>
          <a:bodyPr/>
          <a:lstStyle/>
          <a:p>
            <a:r>
              <a:rPr lang="en-US" altLang="en-US" sz="2800" dirty="0" smtClean="0"/>
              <a:t>Explain the concept of the Network Layer  </a:t>
            </a:r>
          </a:p>
          <a:p>
            <a:r>
              <a:rPr lang="en-US" altLang="en-US" sz="2800" dirty="0" smtClean="0"/>
              <a:t>Explain the concept of  the Data Link Layer </a:t>
            </a:r>
          </a:p>
          <a:p>
            <a:r>
              <a:rPr lang="en-US" altLang="en-US" sz="2800" dirty="0" smtClean="0"/>
              <a:t>Explain the concept of the Physical Layer </a:t>
            </a:r>
          </a:p>
          <a:p>
            <a:r>
              <a:rPr lang="en-US" altLang="en-US" sz="2800" dirty="0" smtClean="0"/>
              <a:t>Explain connection-oriented versus connectionless  communication </a:t>
            </a:r>
          </a:p>
          <a:p>
            <a:r>
              <a:rPr lang="en-US" altLang="en-US" sz="2800" dirty="0" smtClean="0"/>
              <a:t>Explain the use of network addressing including security considerations and vulnerabilities </a:t>
            </a:r>
            <a:endParaRPr lang="en-US" altLang="en-US" sz="2800" dirty="0"/>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38F781D-8801-40A1-86F5-9C03AFD65650}" type="slidenum">
              <a:rPr lang="en-US" altLang="en-US" smtClean="0"/>
              <a:pPr/>
              <a:t>2</a:t>
            </a:fld>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Ethernet</a:t>
            </a:r>
          </a:p>
        </p:txBody>
      </p:sp>
      <p:sp>
        <p:nvSpPr>
          <p:cNvPr id="32771" name="Text Placeholder 2"/>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Uses CSMA/CD</a:t>
            </a:r>
          </a:p>
          <a:p>
            <a:pPr lvl="1" eaLnBrk="1" hangingPunct="1"/>
            <a:r>
              <a:rPr lang="en-US" altLang="en-US" smtClean="0"/>
              <a:t>Carrier Sense Multiple Access (CSMA)</a:t>
            </a:r>
          </a:p>
          <a:p>
            <a:pPr lvl="2" eaLnBrk="1" hangingPunct="1"/>
            <a:r>
              <a:rPr lang="en-US" altLang="en-US" smtClean="0"/>
              <a:t>“Listens” to media to see if there are any signals</a:t>
            </a:r>
          </a:p>
          <a:p>
            <a:pPr lvl="2" eaLnBrk="1" hangingPunct="1"/>
            <a:r>
              <a:rPr lang="en-US" altLang="en-US" smtClean="0"/>
              <a:t>If media is busy, it will wait and try again</a:t>
            </a:r>
          </a:p>
          <a:p>
            <a:pPr lvl="2" eaLnBrk="1" hangingPunct="1"/>
            <a:r>
              <a:rPr lang="en-US" altLang="en-US" smtClean="0"/>
              <a:t>If media isn’t busy, the device will transmit its data</a:t>
            </a:r>
          </a:p>
          <a:p>
            <a:pPr lvl="1" eaLnBrk="1" hangingPunct="1"/>
            <a:r>
              <a:rPr lang="en-US" altLang="en-US" smtClean="0"/>
              <a:t>Collision Detection (CD)</a:t>
            </a:r>
          </a:p>
          <a:p>
            <a:pPr lvl="2" eaLnBrk="1" hangingPunct="1"/>
            <a:r>
              <a:rPr lang="en-US" altLang="en-US" smtClean="0"/>
              <a:t>If another device transmitted at the same time there would be a collision</a:t>
            </a:r>
          </a:p>
          <a:p>
            <a:pPr lvl="2" eaLnBrk="1" hangingPunct="1"/>
            <a:r>
              <a:rPr lang="en-US" altLang="en-US" smtClean="0"/>
              <a:t>Data from both devices are corrupt and will need to be resent</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AE3D0C-B68C-4215-A4E8-C3DA8FD24F73}" type="slidenum">
              <a:rPr lang="en-US" altLang="en-US">
                <a:solidFill>
                  <a:srgbClr val="898989"/>
                </a:solidFill>
              </a:rPr>
              <a:pPr eaLnBrk="1" hangingPunct="1"/>
              <a:t>20</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Wireless</a:t>
            </a:r>
          </a:p>
        </p:txBody>
      </p:sp>
      <p:sp>
        <p:nvSpPr>
          <p:cNvPr id="33795" name="Text Placeholder 2"/>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Uses CSMA/CA</a:t>
            </a:r>
          </a:p>
          <a:p>
            <a:pPr lvl="1" eaLnBrk="1" hangingPunct="1"/>
            <a:r>
              <a:rPr lang="en-US" altLang="en-US" smtClean="0"/>
              <a:t>Carrier Sense Multiple Access (CSMA)</a:t>
            </a:r>
          </a:p>
          <a:p>
            <a:pPr lvl="2" eaLnBrk="1" hangingPunct="1"/>
            <a:r>
              <a:rPr lang="en-US" altLang="en-US" smtClean="0"/>
              <a:t>“Listens” to media to see if there are any signals</a:t>
            </a:r>
          </a:p>
          <a:p>
            <a:pPr lvl="2" eaLnBrk="1" hangingPunct="1"/>
            <a:r>
              <a:rPr lang="en-US" altLang="en-US" smtClean="0"/>
              <a:t>If media is busy, it will wait and try again</a:t>
            </a:r>
          </a:p>
          <a:p>
            <a:pPr lvl="1" eaLnBrk="1" hangingPunct="1"/>
            <a:r>
              <a:rPr lang="en-US" altLang="en-US" smtClean="0"/>
              <a:t>Collision Avoidance (CA)</a:t>
            </a:r>
          </a:p>
          <a:p>
            <a:pPr lvl="2" eaLnBrk="1" hangingPunct="1"/>
            <a:r>
              <a:rPr lang="en-US" altLang="en-US" smtClean="0"/>
              <a:t>If the media is free the device will send out a signal letting other devices know that it is getting ready to use the media</a:t>
            </a:r>
          </a:p>
          <a:p>
            <a:pPr lvl="2" eaLnBrk="1" hangingPunct="1"/>
            <a:r>
              <a:rPr lang="en-US" altLang="en-US" smtClean="0"/>
              <a:t>The device then transmits data</a:t>
            </a:r>
          </a:p>
          <a:p>
            <a:pPr eaLnBrk="1" hangingPunct="1"/>
            <a:r>
              <a:rPr lang="en-US" altLang="en-US" smtClean="0"/>
              <a:t>Used by 802.11 standards</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1CCBBE-E53E-4732-865B-B5009193C9A1}" type="slidenum">
              <a:rPr lang="en-US" altLang="en-US">
                <a:solidFill>
                  <a:srgbClr val="898989"/>
                </a:solidFill>
              </a:rPr>
              <a:pPr eaLnBrk="1" hangingPunct="1"/>
              <a:t>21</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Other Data Link Protocols</a:t>
            </a:r>
          </a:p>
        </p:txBody>
      </p:sp>
      <p:sp>
        <p:nvSpPr>
          <p:cNvPr id="34819" name="Text Placeholder 2"/>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Frame Relay</a:t>
            </a:r>
          </a:p>
          <a:p>
            <a:r>
              <a:rPr lang="en-US" altLang="en-US" smtClean="0"/>
              <a:t>Point-to-Point Protocol (PPP)</a:t>
            </a:r>
          </a:p>
          <a:p>
            <a:r>
              <a:rPr lang="en-US" altLang="en-US" smtClean="0"/>
              <a:t>Asynchronous Transfer Mode (ATM)</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4041E2-6970-462B-B284-A64BD41A25F4}" type="slidenum">
              <a:rPr lang="en-US" altLang="en-US">
                <a:solidFill>
                  <a:srgbClr val="898989"/>
                </a:solidFill>
              </a:rPr>
              <a:pPr eaLnBrk="1" hangingPunct="1"/>
              <a:t>22</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Physical Layer</a:t>
            </a:r>
          </a:p>
        </p:txBody>
      </p:sp>
      <p:sp>
        <p:nvSpPr>
          <p:cNvPr id="35843" name="Text Placeholder 2"/>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Hardware Specifications</a:t>
            </a:r>
          </a:p>
          <a:p>
            <a:r>
              <a:rPr lang="en-US" altLang="en-US" smtClean="0"/>
              <a:t>Encoding</a:t>
            </a:r>
          </a:p>
          <a:p>
            <a:pPr lvl="1"/>
            <a:r>
              <a:rPr lang="en-US" altLang="en-US" smtClean="0"/>
              <a:t>Non Return to Zero (NRZ)</a:t>
            </a:r>
          </a:p>
          <a:p>
            <a:pPr lvl="1"/>
            <a:r>
              <a:rPr lang="en-US" altLang="en-US" smtClean="0"/>
              <a:t>Manchester</a:t>
            </a:r>
          </a:p>
          <a:p>
            <a:r>
              <a:rPr lang="en-US" altLang="en-US" smtClean="0"/>
              <a:t>Transmits and Receives Data</a:t>
            </a:r>
          </a:p>
          <a:p>
            <a:r>
              <a:rPr lang="en-US" altLang="en-US" smtClean="0"/>
              <a:t>Network Topology</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4C0CE9-74B3-4E18-B127-ED196224C96E}" type="slidenum">
              <a:rPr lang="en-US" altLang="en-US">
                <a:solidFill>
                  <a:srgbClr val="898989"/>
                </a:solidFill>
              </a:rPr>
              <a:pPr eaLnBrk="1" hangingPunct="1"/>
              <a:t>23</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n-US" sz="3200" dirty="0" smtClean="0"/>
              <a:t>ISO </a:t>
            </a:r>
            <a:r>
              <a:rPr lang="en-US" sz="3200" dirty="0"/>
              <a:t>Open Systems Interconnection (OSI)</a:t>
            </a:r>
            <a:br>
              <a:rPr lang="en-US" sz="3200" dirty="0"/>
            </a:br>
            <a:r>
              <a:rPr lang="en-US" sz="3200" dirty="0" smtClean="0"/>
              <a:t>Summary</a:t>
            </a:r>
            <a:endParaRPr lang="en-US" sz="3200" dirty="0"/>
          </a:p>
        </p:txBody>
      </p:sp>
      <p:sp>
        <p:nvSpPr>
          <p:cNvPr id="8" name="Text Placeholder 7"/>
          <p:cNvSpPr>
            <a:spLocks noGrp="1"/>
          </p:cNvSpPr>
          <p:nvPr>
            <p:ph type="body" sz="quarter" idx="11"/>
          </p:nvPr>
        </p:nvSpPr>
        <p:spPr/>
        <p:txBody>
          <a:bodyPr>
            <a:normAutofit/>
          </a:bodyPr>
          <a:lstStyle/>
          <a:p>
            <a:pPr marL="0" indent="0">
              <a:buFont typeface="Arial" panose="020B0604020202020204" pitchFamily="34" charset="0"/>
              <a:buNone/>
              <a:defRPr/>
            </a:pPr>
            <a:r>
              <a:rPr lang="en-US" sz="3000" dirty="0"/>
              <a:t>In this </a:t>
            </a:r>
            <a:r>
              <a:rPr lang="en-US" sz="3000" dirty="0" smtClean="0"/>
              <a:t>unit </a:t>
            </a:r>
            <a:r>
              <a:rPr lang="en-US" sz="3000" dirty="0"/>
              <a:t>we covered </a:t>
            </a:r>
            <a:endParaRPr lang="en-US" sz="3000" dirty="0" smtClean="0"/>
          </a:p>
          <a:p>
            <a:pPr>
              <a:defRPr/>
            </a:pPr>
            <a:r>
              <a:rPr lang="en-US" sz="3000" dirty="0" smtClean="0"/>
              <a:t>the </a:t>
            </a:r>
            <a:r>
              <a:rPr lang="en-US" sz="3000" dirty="0"/>
              <a:t>TCP/IP </a:t>
            </a:r>
            <a:r>
              <a:rPr lang="en-US" sz="3000" dirty="0" smtClean="0"/>
              <a:t>model</a:t>
            </a:r>
          </a:p>
          <a:p>
            <a:pPr>
              <a:defRPr/>
            </a:pPr>
            <a:r>
              <a:rPr lang="en-US" sz="3000" dirty="0" smtClean="0"/>
              <a:t>the </a:t>
            </a:r>
            <a:r>
              <a:rPr lang="en-US" sz="3000" dirty="0"/>
              <a:t>OSI </a:t>
            </a:r>
            <a:r>
              <a:rPr lang="en-US" sz="3000" dirty="0" smtClean="0"/>
              <a:t>model</a:t>
            </a:r>
          </a:p>
          <a:p>
            <a:pPr>
              <a:defRPr/>
            </a:pPr>
            <a:r>
              <a:rPr lang="en-US" sz="3000" dirty="0" smtClean="0"/>
              <a:t>the layers for each model and associated protocols</a:t>
            </a:r>
            <a:endParaRPr lang="en-US" sz="3000" dirty="0"/>
          </a:p>
        </p:txBody>
      </p:sp>
      <p:sp>
        <p:nvSpPr>
          <p:cNvPr id="5" name="Slide Number Placeholder 4"/>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FBC79F-E0AB-4116-A2FD-AF46FC66F0E9}" type="slidenum">
              <a:rPr lang="en-US" altLang="en-US">
                <a:solidFill>
                  <a:srgbClr val="898989"/>
                </a:solidFill>
              </a:rPr>
              <a:pPr eaLnBrk="1" hangingPunct="1"/>
              <a:t>24</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n-US" sz="3200" dirty="0" smtClean="0"/>
              <a:t>ISO </a:t>
            </a:r>
            <a:r>
              <a:rPr lang="en-US" sz="3200" dirty="0"/>
              <a:t>Open Systems Interconnection (OSI)</a:t>
            </a:r>
            <a:br>
              <a:rPr lang="en-US" sz="3200" dirty="0"/>
            </a:br>
            <a:r>
              <a:rPr lang="en-US" sz="3200" dirty="0" smtClean="0"/>
              <a:t>References – Lecture b</a:t>
            </a:r>
            <a:endParaRPr lang="en-US" sz="3200" dirty="0"/>
          </a:p>
        </p:txBody>
      </p:sp>
      <p:sp>
        <p:nvSpPr>
          <p:cNvPr id="37891" name="Text Placeholder 2"/>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1200" b="1" dirty="0" smtClean="0"/>
              <a:t>Images</a:t>
            </a:r>
          </a:p>
          <a:p>
            <a:pPr marL="0" indent="0">
              <a:buFont typeface="Arial" panose="020B0604020202020204" pitchFamily="34" charset="0"/>
              <a:buNone/>
            </a:pPr>
            <a:r>
              <a:rPr lang="en-US" altLang="en-US" sz="1200" b="0" dirty="0" smtClean="0"/>
              <a:t>Slide 6:  IPv4 Addresses.  Courtesy Michele Parrish.  Used with permission. </a:t>
            </a:r>
          </a:p>
          <a:p>
            <a:pPr marL="0" indent="0">
              <a:buFont typeface="Arial" panose="020B0604020202020204" pitchFamily="34" charset="0"/>
              <a:buNone/>
            </a:pPr>
            <a:r>
              <a:rPr lang="en-US" altLang="en-US" sz="1200" b="0" dirty="0" smtClean="0"/>
              <a:t>Slide 7:  Special IP Addresses.  Courtesy Michele Parrish.  Used with permission. </a:t>
            </a:r>
          </a:p>
          <a:p>
            <a:pPr marL="0" indent="0">
              <a:buFont typeface="Arial" panose="020B0604020202020204" pitchFamily="34" charset="0"/>
              <a:buNone/>
            </a:pPr>
            <a:r>
              <a:rPr lang="en-US" altLang="en-US" sz="1200" b="0" dirty="0" smtClean="0"/>
              <a:t>Slide 9:  IP Address Parts. Courtesy Michele Parrish.  Used with permission. </a:t>
            </a:r>
          </a:p>
          <a:p>
            <a:pPr marL="0" indent="0">
              <a:buFont typeface="Arial" panose="020B0604020202020204" pitchFamily="34" charset="0"/>
              <a:buNone/>
            </a:pPr>
            <a:r>
              <a:rPr lang="en-US" altLang="en-US" sz="1200" b="0" dirty="0" smtClean="0"/>
              <a:t>Slide 11: </a:t>
            </a:r>
            <a:r>
              <a:rPr lang="en-US" altLang="en-US" sz="1200" b="0" dirty="0" err="1" smtClean="0"/>
              <a:t>Subnetting</a:t>
            </a:r>
            <a:r>
              <a:rPr lang="en-US" altLang="en-US" sz="1200" b="0" dirty="0" smtClean="0"/>
              <a:t>. Courtesy Michele Parrish.  Used with permission. </a:t>
            </a:r>
          </a:p>
          <a:p>
            <a:pPr marL="0" indent="0">
              <a:buFont typeface="Arial" panose="020B0604020202020204" pitchFamily="34" charset="0"/>
              <a:buNone/>
            </a:pPr>
            <a:r>
              <a:rPr lang="en-US" altLang="en-US" sz="1200" b="0" dirty="0" smtClean="0"/>
              <a:t>Slide 12: Router. Courtesy Michele Parrish.  Used with permission. </a:t>
            </a:r>
          </a:p>
          <a:p>
            <a:pPr marL="0" indent="0">
              <a:buFont typeface="Arial" panose="020B0604020202020204" pitchFamily="34" charset="0"/>
              <a:buNone/>
            </a:pPr>
            <a:r>
              <a:rPr lang="en-US" altLang="en-US" sz="1200" b="0" dirty="0" smtClean="0"/>
              <a:t>Slide 15: Ping. Courtesy Michele Parrish.  Used with permission. </a:t>
            </a:r>
          </a:p>
          <a:p>
            <a:pPr marL="0" indent="0">
              <a:buFont typeface="Arial" panose="020B0604020202020204" pitchFamily="34" charset="0"/>
              <a:buNone/>
            </a:pPr>
            <a:r>
              <a:rPr lang="en-US" altLang="en-US" sz="1200" b="0" dirty="0" smtClean="0"/>
              <a:t>Slide 16: </a:t>
            </a:r>
            <a:r>
              <a:rPr lang="en-US" altLang="en-US" sz="1200" b="0" dirty="0" err="1" smtClean="0"/>
              <a:t>Tracert</a:t>
            </a:r>
            <a:r>
              <a:rPr lang="en-US" altLang="en-US" sz="1200" b="0" dirty="0" smtClean="0"/>
              <a:t>. Courtesy Michele Parrish.  Used with permission. </a:t>
            </a:r>
          </a:p>
          <a:p>
            <a:pPr marL="0" indent="0">
              <a:buFont typeface="Arial" panose="020B0604020202020204" pitchFamily="34" charset="0"/>
              <a:buNone/>
            </a:pPr>
            <a:r>
              <a:rPr lang="en-US" altLang="en-US" sz="1200" b="0" dirty="0" smtClean="0"/>
              <a:t>Slide 17: Data Link. Courtesy Michele Parrish.  Used with permission. </a:t>
            </a:r>
          </a:p>
          <a:p>
            <a:pPr marL="0" indent="0">
              <a:buFont typeface="Arial" panose="020B0604020202020204" pitchFamily="34" charset="0"/>
              <a:buNone/>
            </a:pPr>
            <a:r>
              <a:rPr lang="en-US" altLang="en-US" sz="1200" b="0" dirty="0" smtClean="0"/>
              <a:t>Slide 18: MAC Addresses.  Courtesy Michele Parrish.  Used with permission. </a:t>
            </a:r>
          </a:p>
          <a:p>
            <a:pPr marL="0" indent="0">
              <a:buFont typeface="Arial" panose="020B0604020202020204" pitchFamily="34" charset="0"/>
              <a:buNone/>
            </a:pPr>
            <a:endParaRPr lang="en-US" altLang="en-US" sz="1200" b="0" dirty="0" smtClean="0"/>
          </a:p>
          <a:p>
            <a:pPr marL="0" indent="0">
              <a:buFont typeface="Arial" panose="020B0604020202020204" pitchFamily="34" charset="0"/>
              <a:buNone/>
            </a:pPr>
            <a:endParaRPr lang="en-US" altLang="en-US" sz="1200" b="0" dirty="0" smtClean="0"/>
          </a:p>
          <a:p>
            <a:pPr marL="0" indent="0">
              <a:buFont typeface="Arial" panose="020B0604020202020204" pitchFamily="34" charset="0"/>
              <a:buNone/>
            </a:pPr>
            <a:endParaRPr lang="en-US" altLang="en-US" sz="1200" dirty="0" smtClean="0"/>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363D502-67F6-4CFF-9035-EE60C7358BF0}" type="slidenum">
              <a:rPr lang="en-US" altLang="en-US">
                <a:solidFill>
                  <a:srgbClr val="898989"/>
                </a:solidFill>
              </a:rPr>
              <a:pPr eaLnBrk="1" hangingPunct="1"/>
              <a:t>25</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ISO Open Systems Interconnection (OSI) </a:t>
            </a:r>
            <a:br>
              <a:rPr lang="en-US" dirty="0" smtClean="0"/>
            </a:br>
            <a:r>
              <a:rPr lang="en-US" dirty="0" smtClean="0"/>
              <a:t>Lecture b </a:t>
            </a:r>
            <a:endParaRPr lang="en-US" dirty="0"/>
          </a:p>
        </p:txBody>
      </p:sp>
      <p:sp>
        <p:nvSpPr>
          <p:cNvPr id="8" name="Content Placeholder 7"/>
          <p:cNvSpPr>
            <a:spLocks noGrp="1"/>
          </p:cNvSpPr>
          <p:nvPr>
            <p:ph sz="quarter" idx="14"/>
          </p:nvPr>
        </p:nvSpPr>
        <p:spPr/>
        <p:txBody>
          <a:bodyPr/>
          <a:lstStyle/>
          <a:p>
            <a:r>
              <a:rPr lang="en-US" sz="2800" dirty="0"/>
              <a:t>This </a:t>
            </a:r>
            <a:r>
              <a:rPr lang="en-US" sz="2800"/>
              <a:t>material </a:t>
            </a:r>
            <a:r>
              <a:rPr lang="en-US" sz="2800" smtClean="0"/>
              <a:t>was </a:t>
            </a:r>
            <a:r>
              <a:rPr lang="en-US" sz="2800" dirty="0"/>
              <a:t>developed by Duke University, funded by the Department of Health and Human Services, Office of the National Coordinator for Health Information Technology under Award Number IU24OC000024. This material was updated by Normandale Community College, funded under Award Number 90WT0003</a:t>
            </a:r>
            <a:r>
              <a:rPr lang="en-US" sz="2800" dirty="0" smtClean="0"/>
              <a:t>.</a:t>
            </a:r>
            <a:endParaRPr lang="en-US" sz="2800" dirty="0"/>
          </a:p>
        </p:txBody>
      </p:sp>
      <p:sp>
        <p:nvSpPr>
          <p:cNvPr id="2" name="Slide Number Placeholder 1"/>
          <p:cNvSpPr>
            <a:spLocks noGrp="1"/>
          </p:cNvSpPr>
          <p:nvPr>
            <p:ph type="sldNum" sz="quarter" idx="4"/>
          </p:nvPr>
        </p:nvSpPr>
        <p:spPr/>
        <p:txBody>
          <a:bodyPr/>
          <a:lstStyle/>
          <a:p>
            <a:fld id="{2C977632-1F3F-4687-A48D-54A71B9BF2B5}" type="slidenum">
              <a:rPr lang="en-US" altLang="en-US" smtClean="0"/>
              <a:pPr/>
              <a:t>26</a:t>
            </a:fld>
            <a:endParaRPr lang="en-US" altLang="en-US"/>
          </a:p>
        </p:txBody>
      </p:sp>
    </p:spTree>
    <p:custDataLst>
      <p:tags r:id="rId1"/>
    </p:custDataLst>
    <p:extLst>
      <p:ext uri="{BB962C8B-B14F-4D97-AF65-F5344CB8AC3E}">
        <p14:creationId xmlns:p14="http://schemas.microsoft.com/office/powerpoint/2010/main" val="4215545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itle 1"/>
          <p:cNvSpPr>
            <a:spLocks noGrp="1"/>
          </p:cNvSpPr>
          <p:nvPr>
            <p:ph type="title"/>
          </p:nvPr>
        </p:nvSpPr>
        <p:spPr/>
        <p:txBody>
          <a:bodyPr/>
          <a:lstStyle/>
          <a:p>
            <a:pPr eaLnBrk="1" hangingPunct="1"/>
            <a:r>
              <a:rPr lang="en-US" altLang="en-US" sz="3800" smtClean="0"/>
              <a:t>Network Layer</a:t>
            </a:r>
          </a:p>
        </p:txBody>
      </p:sp>
      <p:sp>
        <p:nvSpPr>
          <p:cNvPr id="15366" name="Content Placeholder 2"/>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smtClean="0"/>
              <a:t>Internet Protocol (IP) </a:t>
            </a:r>
            <a:r>
              <a:rPr lang="en-US" altLang="en-US" smtClean="0"/>
              <a:t>is used to assign IP addresses to network devices.  </a:t>
            </a:r>
          </a:p>
          <a:p>
            <a:pPr lvl="1" eaLnBrk="1" hangingPunct="1"/>
            <a:r>
              <a:rPr lang="en-US" altLang="en-US" smtClean="0"/>
              <a:t>Connectionless</a:t>
            </a:r>
          </a:p>
          <a:p>
            <a:pPr lvl="1" eaLnBrk="1" hangingPunct="1"/>
            <a:r>
              <a:rPr lang="en-US" altLang="en-US" smtClean="0"/>
              <a:t>Best effort delivery</a:t>
            </a:r>
          </a:p>
          <a:p>
            <a:pPr lvl="1" eaLnBrk="1" hangingPunct="1"/>
            <a:r>
              <a:rPr lang="en-US" altLang="en-US" smtClean="0"/>
              <a:t>Relies on TCP for reliable, error free delivery</a:t>
            </a:r>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FCE5138-1B02-4826-808E-2E23E81F6673}" type="slidenum">
              <a:rPr lang="en-US" altLang="en-US">
                <a:solidFill>
                  <a:srgbClr val="898989"/>
                </a:solidFill>
              </a:rPr>
              <a:pPr eaLnBrk="1" hangingPunct="1"/>
              <a:t>3</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itle 1"/>
          <p:cNvSpPr>
            <a:spLocks noGrp="1"/>
          </p:cNvSpPr>
          <p:nvPr>
            <p:ph type="title"/>
          </p:nvPr>
        </p:nvSpPr>
        <p:spPr/>
        <p:txBody>
          <a:bodyPr/>
          <a:lstStyle/>
          <a:p>
            <a:pPr eaLnBrk="1" hangingPunct="1"/>
            <a:r>
              <a:rPr lang="en-US" altLang="en-US" sz="3800" smtClean="0"/>
              <a:t>IP Addresses</a:t>
            </a:r>
          </a:p>
        </p:txBody>
      </p:sp>
      <p:sp>
        <p:nvSpPr>
          <p:cNvPr id="16390" name="Content Placeholder 2"/>
          <p:cNvSpPr>
            <a:spLocks noGrp="1"/>
          </p:cNvSpPr>
          <p:nvPr>
            <p:ph sz="quarter" idx="1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Two Current Versions</a:t>
            </a:r>
          </a:p>
          <a:p>
            <a:pPr lvl="1" eaLnBrk="1" hangingPunct="1"/>
            <a:r>
              <a:rPr lang="en-US" altLang="en-US" smtClean="0"/>
              <a:t>IPv4</a:t>
            </a:r>
          </a:p>
          <a:p>
            <a:pPr lvl="2" eaLnBrk="1" hangingPunct="1"/>
            <a:r>
              <a:rPr lang="en-US" altLang="en-US" smtClean="0"/>
              <a:t>32 bits</a:t>
            </a:r>
          </a:p>
          <a:p>
            <a:pPr lvl="2" eaLnBrk="1" hangingPunct="1"/>
            <a:r>
              <a:rPr lang="en-US" altLang="en-US" smtClean="0"/>
              <a:t>Dotted-quad</a:t>
            </a:r>
          </a:p>
          <a:p>
            <a:pPr lvl="2" eaLnBrk="1" hangingPunct="1"/>
            <a:r>
              <a:rPr lang="en-US" altLang="en-US" smtClean="0"/>
              <a:t>Binary example: 11000000.00101000.01101110.11100001</a:t>
            </a:r>
          </a:p>
          <a:p>
            <a:pPr lvl="2" eaLnBrk="1" hangingPunct="1"/>
            <a:r>
              <a:rPr lang="en-US" altLang="en-US" smtClean="0"/>
              <a:t>Decimal example: 192.40.110.225</a:t>
            </a:r>
          </a:p>
          <a:p>
            <a:pPr lvl="1" eaLnBrk="1" hangingPunct="1"/>
            <a:r>
              <a:rPr lang="en-US" altLang="en-US" smtClean="0"/>
              <a:t>IPv6</a:t>
            </a:r>
          </a:p>
          <a:p>
            <a:pPr lvl="2" eaLnBrk="1" hangingPunct="1"/>
            <a:r>
              <a:rPr lang="en-US" altLang="en-US" smtClean="0"/>
              <a:t>128 bits</a:t>
            </a:r>
          </a:p>
          <a:p>
            <a:pPr lvl="2" eaLnBrk="1" hangingPunct="1"/>
            <a:r>
              <a:rPr lang="en-US" altLang="en-US" smtClean="0"/>
              <a:t>Example: 3eef:1800:4625:7:100:c8fd:ae21:57bf</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658E18-9276-4F4B-96C1-F4E8CEFC8D51}" type="slidenum">
              <a:rPr lang="en-US" altLang="en-US">
                <a:solidFill>
                  <a:srgbClr val="898989"/>
                </a:solidFill>
              </a:rPr>
              <a:pPr eaLnBrk="1" hangingPunct="1"/>
              <a:t>4</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itle 1"/>
          <p:cNvSpPr>
            <a:spLocks noGrp="1"/>
          </p:cNvSpPr>
          <p:nvPr>
            <p:ph type="title"/>
          </p:nvPr>
        </p:nvSpPr>
        <p:spPr/>
        <p:txBody>
          <a:bodyPr/>
          <a:lstStyle/>
          <a:p>
            <a:pPr eaLnBrk="1" hangingPunct="1"/>
            <a:r>
              <a:rPr lang="en-US" altLang="en-US" sz="3800" smtClean="0"/>
              <a:t>IPv4 Addresses</a:t>
            </a:r>
          </a:p>
        </p:txBody>
      </p:sp>
      <p:pic>
        <p:nvPicPr>
          <p:cNvPr id="17414" name="Picture 8" descr="Graphic showing IPv4 address classes.&#10;IPv4 addresses are broken into five classes, A, B, C, D and E.  Classes A, B and C are assigned to networks.  Class D addresses are used for multicasting.  Multicasting will be explained in a little while.  Class E is for experimental purposes. We don’t know what’s going on with those addresses!  The first octet or first 8 bits of an IPv4 address determines what class the address belongs to.  If the 1st octet falls between 0-127, it is a class A address.  If it falls between 128-191 it is a class B address, 192-223, class C, 224-239, class D and 240-255, class E. &#10;&#10;Courtesy of Parrish, Michele. 2011&#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3474" y="1417637"/>
            <a:ext cx="8375650"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32"/>
          </p:nvPr>
        </p:nvSpPr>
        <p:spPr/>
        <p:txBody>
          <a:bodyPr/>
          <a:lstStyle/>
          <a:p>
            <a:r>
              <a:rPr lang="en-US" altLang="en-US" dirty="0"/>
              <a:t>Source:  Parrish, Michele. 2011 </a:t>
            </a:r>
          </a:p>
          <a:p>
            <a:endParaRPr lang="en-US" dirty="0"/>
          </a:p>
        </p:txBody>
      </p:sp>
      <p:sp>
        <p:nvSpPr>
          <p:cNvPr id="3"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2E8886-43D9-4145-A77E-07530599B2E8}" type="slidenum">
              <a:rPr lang="en-US" altLang="en-US">
                <a:solidFill>
                  <a:srgbClr val="898989"/>
                </a:solidFill>
              </a:rPr>
              <a:pPr eaLnBrk="1" hangingPunct="1"/>
              <a:t>5</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Special IP Addresses</a:t>
            </a:r>
          </a:p>
        </p:txBody>
      </p:sp>
      <p:sp>
        <p:nvSpPr>
          <p:cNvPr id="18435" name="Content Placeholder 2"/>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127.0.0.1 – reserved for loopback</a:t>
            </a:r>
          </a:p>
          <a:p>
            <a:r>
              <a:rPr lang="en-US" altLang="en-US" dirty="0" smtClean="0"/>
              <a:t>Private Addresses</a:t>
            </a:r>
          </a:p>
        </p:txBody>
      </p:sp>
      <p:pic>
        <p:nvPicPr>
          <p:cNvPr id="18439" name="Picture 7" descr="Graphic showing private addresses.&#10;Addresses that have 127 in the 1st octet are reserved for testing and can not be assigned to devices.  In particular 127.0.0.1 is reserved for the loopback test.  This allows a user to test the TCP/IP settings on a device.  Private addresses are addresses that can be used in home, office, or LANs where the packets do not have to be sent out across the Internet.  The Internet uses public addresses. If such a private network needs to connect to the Internet, it must use either network address translation (NAT) or a proxy server.&#10; &#10;Courtesy of Parrish, Michele. 20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895600"/>
            <a:ext cx="624205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Placeholder 1"/>
          <p:cNvSpPr txBox="1">
            <a:spLocks/>
          </p:cNvSpPr>
          <p:nvPr/>
        </p:nvSpPr>
        <p:spPr bwMode="auto">
          <a:xfrm>
            <a:off x="609600" y="6318250"/>
            <a:ext cx="4876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Arial" panose="020B0604020202020204" pitchFamily="34" charset="0"/>
              <a:buNone/>
            </a:pPr>
            <a:r>
              <a:rPr lang="en-US" altLang="en-US" sz="1200" dirty="0"/>
              <a:t>Source:  Parrish, Michele. 2011 </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CCF6F9-9F99-47EA-A8D5-0EBCFE7C926F}" type="slidenum">
              <a:rPr lang="en-US" altLang="en-US">
                <a:solidFill>
                  <a:srgbClr val="898989"/>
                </a:solidFill>
              </a:rPr>
              <a:pPr eaLnBrk="1" hangingPunct="1"/>
              <a:t>6</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Forms of Transmission</a:t>
            </a:r>
          </a:p>
        </p:txBody>
      </p:sp>
      <p:sp>
        <p:nvSpPr>
          <p:cNvPr id="19459" name="Content Placeholder 2"/>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Unicast</a:t>
            </a:r>
          </a:p>
          <a:p>
            <a:r>
              <a:rPr lang="en-US" altLang="en-US" smtClean="0"/>
              <a:t>Broadcast</a:t>
            </a:r>
          </a:p>
          <a:p>
            <a:r>
              <a:rPr lang="en-US" altLang="en-US" smtClean="0"/>
              <a:t>Multicast</a:t>
            </a:r>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BA694E-8EB2-4F5D-9000-D3F74791B204}" type="slidenum">
              <a:rPr lang="en-US" altLang="en-US">
                <a:solidFill>
                  <a:srgbClr val="898989"/>
                </a:solidFill>
              </a:rPr>
              <a:pPr eaLnBrk="1" hangingPunct="1"/>
              <a:t>7</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itle 1"/>
          <p:cNvSpPr>
            <a:spLocks noGrp="1"/>
          </p:cNvSpPr>
          <p:nvPr>
            <p:ph type="title"/>
          </p:nvPr>
        </p:nvSpPr>
        <p:spPr/>
        <p:txBody>
          <a:bodyPr/>
          <a:lstStyle/>
          <a:p>
            <a:pPr eaLnBrk="1" hangingPunct="1"/>
            <a:r>
              <a:rPr lang="en-US" altLang="en-US" sz="3800" smtClean="0"/>
              <a:t>Parts of an IP Address</a:t>
            </a:r>
          </a:p>
        </p:txBody>
      </p:sp>
      <p:pic>
        <p:nvPicPr>
          <p:cNvPr id="20488" name="Picture 18" descr="An IP address has two parts.  The first part identifies the network that the host with that IP address belongs to and the second part uniquely identifies that device on that network.  For example if you were driving to 1637 Lawson Street you would know that the street is named Lawson and once you got to that street you would need to look for building 1637.  We knew the scheme for addresses because we have learned it.  &#10;&#10;In networking the subnet mask is what tells us which part of the address is the network and which part is the host.  Wherever there are 1s in the subnet mask, that is the network portion of the address, and where there are 0s that is the host portion.  255 in decimal is 8 1’s or 11111111 in binary.  In our example 192.168.12.14 is a class C address so the default subnet mask is 255.255.255.0.  The first 3 octets identify the network and the last octet identifies the host.  &#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65922"/>
            <a:ext cx="4191000" cy="3844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487" name="Text Box 17"/>
          <p:cNvSpPr txBox="1">
            <a:spLocks noChangeArrowheads="1"/>
          </p:cNvSpPr>
          <p:nvPr/>
        </p:nvSpPr>
        <p:spPr bwMode="auto">
          <a:xfrm>
            <a:off x="3403205" y="5646454"/>
            <a:ext cx="1611264" cy="89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dirty="0">
                <a:solidFill>
                  <a:srgbClr val="000000"/>
                </a:solidFill>
                <a:latin typeface="Calibri" panose="020F0502020204030204" pitchFamily="34" charset="0"/>
              </a:rPr>
              <a:t>Image courtesy of </a:t>
            </a:r>
          </a:p>
          <a:p>
            <a:pPr algn="ctr" eaLnBrk="1" hangingPunct="1"/>
            <a:r>
              <a:rPr lang="en-US" altLang="en-US" sz="1200" dirty="0">
                <a:solidFill>
                  <a:srgbClr val="000000"/>
                </a:solidFill>
                <a:latin typeface="Calibri" panose="020F0502020204030204" pitchFamily="34" charset="0"/>
              </a:rPr>
              <a:t>Michele Parrish</a:t>
            </a:r>
            <a:endParaRPr lang="en-US" altLang="en-US" dirty="0"/>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655095-8139-4A34-A8D9-48E359D62BD1}" type="slidenum">
              <a:rPr lang="en-US" altLang="en-US">
                <a:solidFill>
                  <a:srgbClr val="898989"/>
                </a:solidFill>
              </a:rPr>
              <a:pPr eaLnBrk="1" hangingPunct="1"/>
              <a:t>8</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Subnetting</a:t>
            </a:r>
          </a:p>
        </p:txBody>
      </p:sp>
      <p:sp>
        <p:nvSpPr>
          <p:cNvPr id="21507" name="Content Placeholder 2"/>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US" altLang="en-US" dirty="0" smtClean="0"/>
              <a:t>172.16.0.0	   &gt;1 network</a:t>
            </a:r>
          </a:p>
          <a:p>
            <a:pPr>
              <a:buFont typeface="Arial" panose="020B0604020202020204" pitchFamily="34" charset="0"/>
              <a:buNone/>
            </a:pPr>
            <a:r>
              <a:rPr lang="en-US" altLang="en-US" dirty="0" smtClean="0"/>
              <a:t>255.255.0.0	   &gt;65,000 hosts</a:t>
            </a:r>
          </a:p>
          <a:p>
            <a:pPr>
              <a:buFont typeface="Arial" panose="020B0604020202020204" pitchFamily="34" charset="0"/>
              <a:buNone/>
            </a:pPr>
            <a:endParaRPr lang="en-US" altLang="en-US" dirty="0" smtClean="0"/>
          </a:p>
          <a:p>
            <a:pPr>
              <a:buFont typeface="Arial" panose="020B0604020202020204" pitchFamily="34" charset="0"/>
              <a:buNone/>
            </a:pPr>
            <a:endParaRPr lang="en-US" altLang="en-US" dirty="0" smtClean="0"/>
          </a:p>
          <a:p>
            <a:pPr>
              <a:buFont typeface="Arial" panose="020B0604020202020204" pitchFamily="34" charset="0"/>
              <a:buNone/>
            </a:pPr>
            <a:r>
              <a:rPr lang="en-US" altLang="en-US" dirty="0" smtClean="0"/>
              <a:t>255.255.240.0	   16 networks  </a:t>
            </a:r>
          </a:p>
          <a:p>
            <a:pPr>
              <a:buFont typeface="Arial" panose="020B0604020202020204" pitchFamily="34" charset="0"/>
              <a:buNone/>
            </a:pPr>
            <a:r>
              <a:rPr lang="en-US" altLang="en-US" dirty="0" smtClean="0"/>
              <a:t>				   &gt;4,000 hosts</a:t>
            </a:r>
          </a:p>
          <a:p>
            <a:pPr>
              <a:buFont typeface="Arial" panose="020B0604020202020204" pitchFamily="34" charset="0"/>
              <a:buNone/>
            </a:pPr>
            <a:endParaRPr lang="en-US" altLang="en-US" dirty="0" smtClean="0"/>
          </a:p>
        </p:txBody>
      </p:sp>
      <p:sp>
        <p:nvSpPr>
          <p:cNvPr id="4" name="Slide Number Placeholder 3"/>
          <p:cNvSpPr>
            <a:spLocks noGrp="1"/>
          </p:cNvSpPr>
          <p:nvPr>
            <p:ph type="sldNum" sz="quarter" idx="4"/>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39B0C6-14D1-4BCA-BD86-3F59D672FFDD}" type="slidenum">
              <a:rPr lang="en-US" altLang="en-US">
                <a:solidFill>
                  <a:srgbClr val="898989"/>
                </a:solidFill>
              </a:rPr>
              <a:pPr eaLnBrk="1" hangingPunct="1"/>
              <a:t>9</a:t>
            </a:fld>
            <a:endParaRPr lang="en-US" altLang="en-US">
              <a:solidFill>
                <a:srgbClr val="898989"/>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10"/>
  <p:tag name="MMPROD_UIDATA" val="&lt;database version=&quot;7.0&quot;&gt;&lt;object type=&quot;1&quot; unique_id=&quot;10001&quot;&gt;&lt;object type=&quot;2&quot; unique_id=&quot;10680&quot;&gt;&lt;object type=&quot;3&quot; unique_id=&quot;10681&quot;&gt;&lt;property id=&quot;20148&quot; value=&quot;5&quot;/&gt;&lt;property id=&quot;20300&quot; value=&quot;Slide 1&quot;/&gt;&lt;property id=&quot;20307&quot; value=&quot;256&quot;/&gt;&lt;/object&gt;&lt;object type=&quot;3&quot; unique_id=&quot;10682&quot;&gt;&lt;property id=&quot;20148&quot; value=&quot;5&quot;/&gt;&lt;property id=&quot;20300&quot; value=&quot;Slide 3 - &amp;quot;ISO Open System Interconnection (OSI)&amp;#x0D;&amp;#x0A;Unit Objectives&amp;quot;&quot;/&gt;&lt;property id=&quot;20307&quot; value=&quot;302&quot;/&gt;&lt;/object&gt;&lt;object type=&quot;3&quot; unique_id=&quot;10683&quot;&gt;&lt;property id=&quot;20148&quot; value=&quot;5&quot;/&gt;&lt;property id=&quot;20300&quot; value=&quot;Slide 4 - &amp;quot;Network Layer&amp;quot;&quot;/&gt;&lt;property id=&quot;20307&quot; value=&quot;258&quot;/&gt;&lt;/object&gt;&lt;object type=&quot;3&quot; unique_id=&quot;10684&quot;&gt;&lt;property id=&quot;20148&quot; value=&quot;5&quot;/&gt;&lt;property id=&quot;20300&quot; value=&quot;Slide 5 - &amp;quot;IP Addresses&amp;quot;&quot;/&gt;&lt;property id=&quot;20307&quot; value=&quot;269&quot;/&gt;&lt;/object&gt;&lt;object type=&quot;3&quot; unique_id=&quot;10685&quot;&gt;&lt;property id=&quot;20148&quot; value=&quot;5&quot;/&gt;&lt;property id=&quot;20300&quot; value=&quot;Slide 6 - &amp;quot;IPv4 Addresses&amp;quot;&quot;/&gt;&lt;property id=&quot;20307&quot; value=&quot;261&quot;/&gt;&lt;/object&gt;&lt;object type=&quot;3&quot; unique_id=&quot;10686&quot;&gt;&lt;property id=&quot;20148&quot; value=&quot;5&quot;/&gt;&lt;property id=&quot;20300&quot; value=&quot;Slide 7 - &amp;quot;Special IP Addresses&amp;quot;&quot;/&gt;&lt;property id=&quot;20307&quot; value=&quot;290&quot;/&gt;&lt;/object&gt;&lt;object type=&quot;3&quot; unique_id=&quot;10687&quot;&gt;&lt;property id=&quot;20148&quot; value=&quot;5&quot;/&gt;&lt;property id=&quot;20300&quot; value=&quot;Slide 8 - &amp;quot;Forms of Transmission&amp;quot;&quot;/&gt;&lt;property id=&quot;20307&quot; value=&quot;291&quot;/&gt;&lt;/object&gt;&lt;object type=&quot;3&quot; unique_id=&quot;10688&quot;&gt;&lt;property id=&quot;20148&quot; value=&quot;5&quot;/&gt;&lt;property id=&quot;20300&quot; value=&quot;Slide 9 - &amp;quot;Parts of an IP Address&amp;quot;&quot;/&gt;&lt;property id=&quot;20307&quot; value=&quot;274&quot;/&gt;&lt;/object&gt;&lt;object type=&quot;3&quot; unique_id=&quot;10689&quot;&gt;&lt;property id=&quot;20148&quot; value=&quot;5&quot;/&gt;&lt;property id=&quot;20300&quot; value=&quot;Slide 10 - &amp;quot;Subnetting&amp;quot;&quot;/&gt;&lt;property id=&quot;20307&quot; value=&quot;292&quot;/&gt;&lt;/object&gt;&lt;object type=&quot;3&quot; unique_id=&quot;10690&quot;&gt;&lt;property id=&quot;20148&quot; value=&quot;5&quot;/&gt;&lt;property id=&quot;20300&quot; value=&quot;Slide 11 - &amp;quot;Subnetting Continued&amp;quot;&quot;/&gt;&lt;property id=&quot;20307&quot; value=&quot;276&quot;/&gt;&lt;/object&gt;&lt;object type=&quot;3&quot; unique_id=&quot;10691&quot;&gt;&lt;property id=&quot;20148&quot; value=&quot;5&quot;/&gt;&lt;property id=&quot;20300&quot; value=&quot;Slide 12 - &amp;quot;Routers&amp;quot;&quot;/&gt;&lt;property id=&quot;20307&quot; value=&quot;293&quot;/&gt;&lt;/object&gt;&lt;object type=&quot;3&quot; unique_id=&quot;10692&quot;&gt;&lt;property id=&quot;20148&quot; value=&quot;5&quot;/&gt;&lt;property id=&quot;20300&quot; value=&quot;Slide 13 - &amp;quot;Routing Protocols&amp;quot;&quot;/&gt;&lt;property id=&quot;20307&quot; value=&quot;294&quot;/&gt;&lt;/object&gt;&lt;object type=&quot;3&quot; unique_id=&quot;10693&quot;&gt;&lt;property id=&quot;20148&quot; value=&quot;5&quot;/&gt;&lt;property id=&quot;20300&quot; value=&quot;Slide 14 - &amp;quot;Internet Control Message Protocol (ICMP)&amp;quot;&quot;/&gt;&lt;property id=&quot;20307&quot; value=&quot;295&quot;/&gt;&lt;/object&gt;&lt;object type=&quot;3&quot; unique_id=&quot;10694&quot;&gt;&lt;property id=&quot;20148&quot; value=&quot;5&quot;/&gt;&lt;property id=&quot;20300&quot; value=&quot;Slide 15 - &amp;quot;PING&amp;quot;&quot;/&gt;&lt;property id=&quot;20307&quot; value=&quot;280&quot;/&gt;&lt;/object&gt;&lt;object type=&quot;3&quot; unique_id=&quot;10695&quot;&gt;&lt;property id=&quot;20148&quot; value=&quot;5&quot;/&gt;&lt;property id=&quot;20300&quot; value=&quot;Slide 16 - &amp;quot;TRACERT&amp;quot;&quot;/&gt;&lt;property id=&quot;20307&quot; value=&quot;281&quot;/&gt;&lt;/object&gt;&lt;object type=&quot;3&quot; unique_id=&quot;10696&quot;&gt;&lt;property id=&quot;20148&quot; value=&quot;5&quot;/&gt;&lt;property id=&quot;20300&quot; value=&quot;Slide 17 - &amp;quot;Data Link Layer&amp;quot;&quot;/&gt;&lt;property id=&quot;20307&quot; value=&quot;282&quot;/&gt;&lt;/object&gt;&lt;object type=&quot;3&quot; unique_id=&quot;10697&quot;&gt;&lt;property id=&quot;20148&quot; value=&quot;5&quot;/&gt;&lt;property id=&quot;20300&quot; value=&quot;Slide 18 - &amp;quot;MAC addresses&amp;quot;&quot;/&gt;&lt;property id=&quot;20307&quot; value=&quot;283&quot;/&gt;&lt;/object&gt;&lt;object type=&quot;3&quot; unique_id=&quot;10698&quot;&gt;&lt;property id=&quot;20148&quot; value=&quot;5&quot;/&gt;&lt;property id=&quot;20300&quot; value=&quot;Slide 19 - &amp;quot;Media Access Control&amp;quot;&quot;/&gt;&lt;property id=&quot;20307&quot; value=&quot;296&quot;/&gt;&lt;/object&gt;&lt;object type=&quot;3&quot; unique_id=&quot;10699&quot;&gt;&lt;property id=&quot;20148&quot; value=&quot;5&quot;/&gt;&lt;property id=&quot;20300&quot; value=&quot;Slide 20 - &amp;quot;Media Access Control Continued&amp;quot;&quot;/&gt;&lt;property id=&quot;20307&quot; value=&quot;297&quot;/&gt;&lt;/object&gt;&lt;object type=&quot;3&quot; unique_id=&quot;10700&quot;&gt;&lt;property id=&quot;20148&quot; value=&quot;5&quot;/&gt;&lt;property id=&quot;20300&quot; value=&quot;Slide 21 - &amp;quot;Ethernet&amp;quot;&quot;/&gt;&lt;property id=&quot;20307&quot; value=&quot;298&quot;/&gt;&lt;/object&gt;&lt;object type=&quot;3&quot; unique_id=&quot;10701&quot;&gt;&lt;property id=&quot;20148&quot; value=&quot;5&quot;/&gt;&lt;property id=&quot;20300&quot; value=&quot;Slide 22 - &amp;quot;Wireless&amp;quot;&quot;/&gt;&lt;property id=&quot;20307&quot; value=&quot;299&quot;/&gt;&lt;/object&gt;&lt;object type=&quot;3&quot; unique_id=&quot;10702&quot;&gt;&lt;property id=&quot;20148&quot; value=&quot;5&quot;/&gt;&lt;property id=&quot;20300&quot; value=&quot;Slide 23 - &amp;quot;Other Data Link Protocols&amp;quot;&quot;/&gt;&lt;property id=&quot;20307&quot; value=&quot;300&quot;/&gt;&lt;/object&gt;&lt;object type=&quot;3&quot; unique_id=&quot;10703&quot;&gt;&lt;property id=&quot;20148&quot; value=&quot;5&quot;/&gt;&lt;property id=&quot;20300&quot; value=&quot;Slide 24 - &amp;quot;Physical Layer&amp;quot;&quot;/&gt;&lt;property id=&quot;20307&quot; value=&quot;301&quot;/&gt;&lt;/object&gt;&lt;object type=&quot;3&quot; unique_id=&quot;11046&quot;&gt;&lt;property id=&quot;20148&quot; value=&quot;5&quot;/&gt;&lt;property id=&quot;20300&quot; value=&quot;Slide 25 - &amp;quot;ISO Open Systems Interconnection (OSI)&amp;#x0D;&amp;#x0A;Summary&amp;quot;&quot;/&gt;&lt;property id=&quot;20307&quot; value=&quot;303&quot;/&gt;&lt;/object&gt;&lt;object type=&quot;3&quot; unique_id=&quot;11099&quot;&gt;&lt;property id=&quot;20148&quot; value=&quot;5&quot;/&gt;&lt;property id=&quot;20300&quot; value=&quot;Slide 26 - &amp;quot;ISO Open Systems Interconnection (OSI)&amp;#x0D;&amp;#x0A;References – Lecture b&amp;quot;&quot;/&gt;&lt;property id=&quot;20307&quot; value=&quot;304&quot;/&gt;&lt;/object&gt;&lt;object type=&quot;3&quot; unique_id=&quot;11409&quot;&gt;&lt;property id=&quot;20148&quot; value=&quot;5&quot;/&gt;&lt;property id=&quot;20300&quot; value=&quot;Slide 2 - &amp;quot;ISO Open System Interconnection (OSI)&amp;#x0D;&amp;#x0A;Unit Objectives&amp;quot;&quot;/&gt;&lt;property id=&quot;20307&quot; value=&quot;305&quot;/&gt;&lt;/object&gt;&lt;/object&gt;&lt;object type=&quot;8&quot; unique_id=&quot;10728&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NC_2016">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NC_2016" id="{61D590DA-E310-4FCB-9A21-BF35F14D89BA}" vid="{7DBC0D29-A5EF-456E-9403-E33AF68492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ONC_2016</Template>
  <TotalTime>609</TotalTime>
  <Words>3085</Words>
  <Application>Microsoft Office PowerPoint</Application>
  <PresentationFormat>On-screen Show (4:3)</PresentationFormat>
  <Paragraphs>236</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ONC_2016</vt:lpstr>
      <vt:lpstr>Networking and Health Information Exchange</vt:lpstr>
      <vt:lpstr>ISO Open System Interconnection (OSI) Objectives</vt:lpstr>
      <vt:lpstr>Network Layer</vt:lpstr>
      <vt:lpstr>IP Addresses</vt:lpstr>
      <vt:lpstr>IPv4 Addresses</vt:lpstr>
      <vt:lpstr>Special IP Addresses</vt:lpstr>
      <vt:lpstr>Forms of Transmission</vt:lpstr>
      <vt:lpstr>Parts of an IP Address</vt:lpstr>
      <vt:lpstr>Subnetting</vt:lpstr>
      <vt:lpstr>Subnetting Continued</vt:lpstr>
      <vt:lpstr>Routers</vt:lpstr>
      <vt:lpstr>Routing Protocols</vt:lpstr>
      <vt:lpstr>Internet Control Message Protocol (ICMP)</vt:lpstr>
      <vt:lpstr>PING</vt:lpstr>
      <vt:lpstr>TRACERT</vt:lpstr>
      <vt:lpstr>Data Link Layer</vt:lpstr>
      <vt:lpstr>MAC addresses</vt:lpstr>
      <vt:lpstr>Media Access Control</vt:lpstr>
      <vt:lpstr>Media Access Control Continued</vt:lpstr>
      <vt:lpstr>Ethernet</vt:lpstr>
      <vt:lpstr>Wireless</vt:lpstr>
      <vt:lpstr>Other Data Link Protocols</vt:lpstr>
      <vt:lpstr>Physical Layer</vt:lpstr>
      <vt:lpstr>ISO Open Systems Interconnection (OSI) Summary</vt:lpstr>
      <vt:lpstr>ISO Open Systems Interconnection (OSI) References – Lecture b</vt:lpstr>
      <vt:lpstr>ISO Open Systems Interconnection (OSI)  Lecture b </vt:lpstr>
    </vt:vector>
  </TitlesOfParts>
  <Company>Office of the National Coordinator for Health Information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b, Component 9, Unit 1</dc:title>
  <dc:subject>Networking and Health Information Exchange</dc:subject>
  <dc:creator>U.S. Department of Health and Human Services, The Office of the National Coordinator for Health Information Technology</dc:creator>
  <cp:keywords>Health IT, Health IT Curriculum, Computer Science</cp:keywords>
  <cp:lastModifiedBy>admin</cp:lastModifiedBy>
  <cp:revision>8</cp:revision>
  <cp:lastPrinted>2011-11-30T13:00:09Z</cp:lastPrinted>
  <dcterms:created xsi:type="dcterms:W3CDTF">2011-11-17T14:10:59Z</dcterms:created>
  <dcterms:modified xsi:type="dcterms:W3CDTF">2017-07-12T23:39:18Z</dcterms:modified>
  <cp:category>HIT Workforce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